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notesSlides/notesSlide17.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28"/>
  </p:notesMasterIdLst>
  <p:sldIdLst>
    <p:sldId id="260" r:id="rId2"/>
    <p:sldId id="259" r:id="rId3"/>
    <p:sldId id="257" r:id="rId4"/>
    <p:sldId id="256" r:id="rId5"/>
    <p:sldId id="298" r:id="rId6"/>
    <p:sldId id="290" r:id="rId7"/>
    <p:sldId id="271" r:id="rId8"/>
    <p:sldId id="269" r:id="rId9"/>
    <p:sldId id="272" r:id="rId10"/>
    <p:sldId id="302" r:id="rId11"/>
    <p:sldId id="303" r:id="rId12"/>
    <p:sldId id="279" r:id="rId13"/>
    <p:sldId id="280" r:id="rId14"/>
    <p:sldId id="294" r:id="rId15"/>
    <p:sldId id="278" r:id="rId16"/>
    <p:sldId id="291" r:id="rId17"/>
    <p:sldId id="274" r:id="rId18"/>
    <p:sldId id="295" r:id="rId19"/>
    <p:sldId id="275" r:id="rId20"/>
    <p:sldId id="296" r:id="rId21"/>
    <p:sldId id="276" r:id="rId22"/>
    <p:sldId id="297" r:id="rId23"/>
    <p:sldId id="277" r:id="rId24"/>
    <p:sldId id="284" r:id="rId25"/>
    <p:sldId id="304" r:id="rId26"/>
    <p:sldId id="266"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32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presentationPr>
</file>

<file path=ppt/tableStyles.xml><?xml version="1.0" encoding="utf-8"?>
<a:tblStyleLst xmlns:a="http://schemas.openxmlformats.org/drawingml/2006/main" def="{75093A1B-0E8E-4DD3-BA88-C1627E0053E1}">
  <a:tblStyle styleId="{75093A1B-0E8E-4DD3-BA88-C1627E0053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824" autoAdjust="0"/>
    <p:restoredTop sz="93038" autoAdjust="0"/>
  </p:normalViewPr>
  <p:slideViewPr>
    <p:cSldViewPr snapToGrid="0">
      <p:cViewPr>
        <p:scale>
          <a:sx n="59" d="100"/>
          <a:sy n="59" d="100"/>
        </p:scale>
        <p:origin x="606" y="-888"/>
      </p:cViewPr>
      <p:guideLst>
        <p:guide orient="horz" pos="3240"/>
      </p:guideLst>
    </p:cSldViewPr>
  </p:slideViewPr>
  <p:outlineViewPr>
    <p:cViewPr>
      <p:scale>
        <a:sx n="33" d="100"/>
        <a:sy n="33" d="100"/>
      </p:scale>
      <p:origin x="0" y="804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6ed14bd43d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6ed14bd43d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6e83b0752f_4_7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6e83b0752f_4_7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6e83b0752f_4_7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6e83b0752f_4_7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2"/>
        <p:cNvGrpSpPr/>
        <p:nvPr/>
      </p:nvGrpSpPr>
      <p:grpSpPr>
        <a:xfrm>
          <a:off x="0" y="0"/>
          <a:ext cx="0" cy="0"/>
          <a:chOff x="0" y="0"/>
          <a:chExt cx="0" cy="0"/>
        </a:xfrm>
      </p:grpSpPr>
      <p:sp>
        <p:nvSpPr>
          <p:cNvPr id="2353" name="Google Shape;2353;g633c9ab0c4_0_1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4" name="Google Shape;2354;g633c9ab0c4_0_1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g6eeeb0b851_2_3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0" name="Google Shape;2360;g6eeeb0b851_2_3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g6eeeb0b851_2_3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0" name="Google Shape;2360;g6eeeb0b851_2_3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6eeeb0b851_2_1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6eeeb0b851_2_1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2"/>
        <p:cNvGrpSpPr/>
        <p:nvPr/>
      </p:nvGrpSpPr>
      <p:grpSpPr>
        <a:xfrm>
          <a:off x="0" y="0"/>
          <a:ext cx="0" cy="0"/>
          <a:chOff x="0" y="0"/>
          <a:chExt cx="0" cy="0"/>
        </a:xfrm>
      </p:grpSpPr>
      <p:sp>
        <p:nvSpPr>
          <p:cNvPr id="2353" name="Google Shape;2353;g633c9ab0c4_0_1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4" name="Google Shape;2354;g633c9ab0c4_0_1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g633c9ab0c4_0_1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1" name="Google Shape;2251;g633c9ab0c4_0_1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Google Shape;2476;g6eb6eca567_0_1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7" name="Google Shape;2477;g6eb6eca567_0_1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9"/>
        <p:cNvGrpSpPr/>
        <p:nvPr/>
      </p:nvGrpSpPr>
      <p:grpSpPr>
        <a:xfrm>
          <a:off x="0" y="0"/>
          <a:ext cx="0" cy="0"/>
          <a:chOff x="0" y="0"/>
          <a:chExt cx="0" cy="0"/>
        </a:xfrm>
      </p:grpSpPr>
      <p:sp>
        <p:nvSpPr>
          <p:cNvPr id="2270" name="Google Shape;2270;g6ee27ad00a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1" name="Google Shape;2271;g6ee27ad00a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63d01c3ee5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63d01c3ee5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Google Shape;2476;g6eb6eca567_0_1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7" name="Google Shape;2477;g6eb6eca567_0_1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6eeeb0b851_5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6eeeb0b851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Google Shape;2476;g6eb6eca567_0_1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7" name="Google Shape;2477;g6eb6eca567_0_1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6ee27ad00a_4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6ee27ad00a_4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6eeeb0b851_2_4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6eeeb0b851_2_4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6e83b0752f_4_7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6e83b0752f_4_7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624463babb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624463babb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6e83b0752f_4_7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6e83b0752f_4_7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633c9ab0c4_0_1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633c9ab0c4_0_1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2"/>
        <p:cNvGrpSpPr/>
        <p:nvPr/>
      </p:nvGrpSpPr>
      <p:grpSpPr>
        <a:xfrm>
          <a:off x="0" y="0"/>
          <a:ext cx="0" cy="0"/>
          <a:chOff x="0" y="0"/>
          <a:chExt cx="0" cy="0"/>
        </a:xfrm>
      </p:grpSpPr>
      <p:sp>
        <p:nvSpPr>
          <p:cNvPr id="2353" name="Google Shape;2353;g633c9ab0c4_0_1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4" name="Google Shape;2354;g633c9ab0c4_0_1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6eaa2e3185_1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6eaa2e3185_1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6eaa2e3185_3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6" name="Google Shape;2076;g6eaa2e3185_3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633c9ab0c4_0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6" name="Google Shape;2016;g633c9ab0c4_0_1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6eaa2e3185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6" name="Google Shape;2196;g6eaa2e3185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11200" y="804025"/>
            <a:ext cx="3660900" cy="26595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Font typeface="Staatliches"/>
              <a:buNone/>
              <a:defRPr sz="6000">
                <a:latin typeface="Montserrat"/>
                <a:ea typeface="Montserrat"/>
                <a:cs typeface="Montserrat"/>
                <a:sym typeface="Montserrat"/>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911200" y="3463525"/>
            <a:ext cx="3660900" cy="97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oboto Condensed"/>
              <a:buNone/>
              <a:defRPr sz="1400">
                <a:latin typeface="Lato"/>
                <a:ea typeface="Lato"/>
                <a:cs typeface="Lato"/>
                <a:sym typeface="Lato"/>
              </a:defRPr>
            </a:lvl1pPr>
            <a:lvl2pPr lvl="1" algn="ctr" rtl="0">
              <a:lnSpc>
                <a:spcPct val="100000"/>
              </a:lnSpc>
              <a:spcBef>
                <a:spcPts val="0"/>
              </a:spcBef>
              <a:spcAft>
                <a:spcPts val="0"/>
              </a:spcAft>
              <a:buSzPts val="2800"/>
              <a:buFont typeface="Roboto Condensed"/>
              <a:buNone/>
              <a:defRPr sz="2800">
                <a:latin typeface="Roboto Condensed"/>
                <a:ea typeface="Roboto Condensed"/>
                <a:cs typeface="Roboto Condensed"/>
                <a:sym typeface="Roboto Condensed"/>
              </a:defRPr>
            </a:lvl2pPr>
            <a:lvl3pPr lvl="2" algn="ctr" rtl="0">
              <a:lnSpc>
                <a:spcPct val="100000"/>
              </a:lnSpc>
              <a:spcBef>
                <a:spcPts val="0"/>
              </a:spcBef>
              <a:spcAft>
                <a:spcPts val="0"/>
              </a:spcAft>
              <a:buSzPts val="2800"/>
              <a:buFont typeface="Roboto Condensed"/>
              <a:buNone/>
              <a:defRPr sz="2800">
                <a:latin typeface="Roboto Condensed"/>
                <a:ea typeface="Roboto Condensed"/>
                <a:cs typeface="Roboto Condensed"/>
                <a:sym typeface="Roboto Condensed"/>
              </a:defRPr>
            </a:lvl3pPr>
            <a:lvl4pPr lvl="3" algn="ctr" rtl="0">
              <a:lnSpc>
                <a:spcPct val="100000"/>
              </a:lnSpc>
              <a:spcBef>
                <a:spcPts val="0"/>
              </a:spcBef>
              <a:spcAft>
                <a:spcPts val="0"/>
              </a:spcAft>
              <a:buSzPts val="2800"/>
              <a:buFont typeface="Roboto Condensed"/>
              <a:buNone/>
              <a:defRPr sz="2800">
                <a:latin typeface="Roboto Condensed"/>
                <a:ea typeface="Roboto Condensed"/>
                <a:cs typeface="Roboto Condensed"/>
                <a:sym typeface="Roboto Condensed"/>
              </a:defRPr>
            </a:lvl4pPr>
            <a:lvl5pPr lvl="4" algn="ctr" rtl="0">
              <a:lnSpc>
                <a:spcPct val="100000"/>
              </a:lnSpc>
              <a:spcBef>
                <a:spcPts val="0"/>
              </a:spcBef>
              <a:spcAft>
                <a:spcPts val="0"/>
              </a:spcAft>
              <a:buSzPts val="2800"/>
              <a:buFont typeface="Roboto Condensed"/>
              <a:buNone/>
              <a:defRPr sz="2800">
                <a:latin typeface="Roboto Condensed"/>
                <a:ea typeface="Roboto Condensed"/>
                <a:cs typeface="Roboto Condensed"/>
                <a:sym typeface="Roboto Condensed"/>
              </a:defRPr>
            </a:lvl5pPr>
            <a:lvl6pPr lvl="5" algn="ctr" rtl="0">
              <a:lnSpc>
                <a:spcPct val="100000"/>
              </a:lnSpc>
              <a:spcBef>
                <a:spcPts val="0"/>
              </a:spcBef>
              <a:spcAft>
                <a:spcPts val="0"/>
              </a:spcAft>
              <a:buSzPts val="2800"/>
              <a:buFont typeface="Roboto Condensed"/>
              <a:buNone/>
              <a:defRPr sz="2800">
                <a:latin typeface="Roboto Condensed"/>
                <a:ea typeface="Roboto Condensed"/>
                <a:cs typeface="Roboto Condensed"/>
                <a:sym typeface="Roboto Condensed"/>
              </a:defRPr>
            </a:lvl6pPr>
            <a:lvl7pPr lvl="6" algn="ctr" rtl="0">
              <a:lnSpc>
                <a:spcPct val="100000"/>
              </a:lnSpc>
              <a:spcBef>
                <a:spcPts val="0"/>
              </a:spcBef>
              <a:spcAft>
                <a:spcPts val="0"/>
              </a:spcAft>
              <a:buSzPts val="2800"/>
              <a:buFont typeface="Roboto Condensed"/>
              <a:buNone/>
              <a:defRPr sz="2800">
                <a:latin typeface="Roboto Condensed"/>
                <a:ea typeface="Roboto Condensed"/>
                <a:cs typeface="Roboto Condensed"/>
                <a:sym typeface="Roboto Condensed"/>
              </a:defRPr>
            </a:lvl7pPr>
            <a:lvl8pPr lvl="7" algn="ctr" rtl="0">
              <a:lnSpc>
                <a:spcPct val="100000"/>
              </a:lnSpc>
              <a:spcBef>
                <a:spcPts val="0"/>
              </a:spcBef>
              <a:spcAft>
                <a:spcPts val="0"/>
              </a:spcAft>
              <a:buSzPts val="2800"/>
              <a:buFont typeface="Roboto Condensed"/>
              <a:buNone/>
              <a:defRPr sz="2800">
                <a:latin typeface="Roboto Condensed"/>
                <a:ea typeface="Roboto Condensed"/>
                <a:cs typeface="Roboto Condensed"/>
                <a:sym typeface="Roboto Condensed"/>
              </a:defRPr>
            </a:lvl8pPr>
            <a:lvl9pPr lvl="8" algn="ctr" rtl="0">
              <a:lnSpc>
                <a:spcPct val="100000"/>
              </a:lnSpc>
              <a:spcBef>
                <a:spcPts val="0"/>
              </a:spcBef>
              <a:spcAft>
                <a:spcPts val="0"/>
              </a:spcAft>
              <a:buSzPts val="2800"/>
              <a:buFont typeface="Roboto Condensed"/>
              <a:buNone/>
              <a:defRPr sz="2800">
                <a:latin typeface="Roboto Condensed"/>
                <a:ea typeface="Roboto Condensed"/>
                <a:cs typeface="Roboto Condensed"/>
                <a:sym typeface="Roboto Condensed"/>
              </a:defRPr>
            </a:lvl9pPr>
          </a:lstStyle>
          <a:p>
            <a:endParaRPr/>
          </a:p>
        </p:txBody>
      </p:sp>
      <p:sp>
        <p:nvSpPr>
          <p:cNvPr id="11" name="Google Shape;11;p2"/>
          <p:cNvSpPr/>
          <p:nvPr/>
        </p:nvSpPr>
        <p:spPr>
          <a:xfrm>
            <a:off x="3084563" y="-26078"/>
            <a:ext cx="1156796" cy="706496"/>
          </a:xfrm>
          <a:custGeom>
            <a:avLst/>
            <a:gdLst/>
            <a:ahLst/>
            <a:cxnLst/>
            <a:rect l="l" t="t" r="r" b="b"/>
            <a:pathLst>
              <a:path w="15223" h="8282" extrusionOk="0">
                <a:moveTo>
                  <a:pt x="0" y="1"/>
                </a:moveTo>
                <a:cubicBezTo>
                  <a:pt x="1891" y="2425"/>
                  <a:pt x="4014" y="4641"/>
                  <a:pt x="6636" y="6221"/>
                </a:cubicBezTo>
                <a:cubicBezTo>
                  <a:pt x="8786" y="7515"/>
                  <a:pt x="11353" y="8281"/>
                  <a:pt x="13851" y="8281"/>
                </a:cubicBezTo>
                <a:cubicBezTo>
                  <a:pt x="14312" y="8281"/>
                  <a:pt x="14770" y="8255"/>
                  <a:pt x="15223" y="8202"/>
                </a:cubicBezTo>
                <a:cubicBezTo>
                  <a:pt x="14696" y="5500"/>
                  <a:pt x="14653" y="2713"/>
                  <a:pt x="15153"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2368225" y="-152400"/>
            <a:ext cx="7167450" cy="5371458"/>
            <a:chOff x="2368225" y="-152400"/>
            <a:chExt cx="7167450" cy="5371458"/>
          </a:xfrm>
        </p:grpSpPr>
        <p:sp>
          <p:nvSpPr>
            <p:cNvPr id="13" name="Google Shape;13;p2"/>
            <p:cNvSpPr/>
            <p:nvPr/>
          </p:nvSpPr>
          <p:spPr>
            <a:xfrm>
              <a:off x="4241250" y="-26078"/>
              <a:ext cx="3758237" cy="4809837"/>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197937" y="-26078"/>
              <a:ext cx="2068144" cy="841960"/>
            </a:xfrm>
            <a:custGeom>
              <a:avLst/>
              <a:gdLst/>
              <a:ahLst/>
              <a:cxnLst/>
              <a:rect l="l" t="t" r="r" b="b"/>
              <a:pathLst>
                <a:path w="27216" h="9870" extrusionOk="0">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237982" y="4078545"/>
              <a:ext cx="2800232" cy="1120311"/>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189808" y="-26078"/>
              <a:ext cx="1969585" cy="4922184"/>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010248" y="4297263"/>
              <a:ext cx="2149149" cy="901589"/>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368225" y="3921502"/>
              <a:ext cx="3958471" cy="1277357"/>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rgbClr val="FFF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237982" y="4462581"/>
              <a:ext cx="2800232" cy="736267"/>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rgbClr val="FEC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405385" y="3019590"/>
              <a:ext cx="1115229" cy="139721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2"/>
            <p:cNvPicPr preferRelativeResize="0"/>
            <p:nvPr/>
          </p:nvPicPr>
          <p:blipFill>
            <a:blip r:embed="rId2">
              <a:alphaModFix/>
            </a:blip>
            <a:stretch>
              <a:fillRect/>
            </a:stretch>
          </p:blipFill>
          <p:spPr>
            <a:xfrm>
              <a:off x="4425943" y="3882258"/>
              <a:ext cx="4791070" cy="1336800"/>
            </a:xfrm>
            <a:prstGeom prst="rect">
              <a:avLst/>
            </a:prstGeom>
            <a:noFill/>
            <a:ln>
              <a:noFill/>
            </a:ln>
          </p:spPr>
        </p:pic>
        <p:pic>
          <p:nvPicPr>
            <p:cNvPr id="22" name="Google Shape;22;p2"/>
            <p:cNvPicPr preferRelativeResize="0"/>
            <p:nvPr/>
          </p:nvPicPr>
          <p:blipFill>
            <a:blip r:embed="rId3">
              <a:alphaModFix/>
            </a:blip>
            <a:stretch>
              <a:fillRect/>
            </a:stretch>
          </p:blipFill>
          <p:spPr>
            <a:xfrm>
              <a:off x="5556525" y="-152400"/>
              <a:ext cx="3979150" cy="3422482"/>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_1_1">
    <p:bg>
      <p:bgPr>
        <a:solidFill>
          <a:srgbClr val="FFFFFF"/>
        </a:solidFill>
        <a:effectLst/>
      </p:bgPr>
    </p:bg>
    <p:spTree>
      <p:nvGrpSpPr>
        <p:cNvPr id="1" name="Shape 256"/>
        <p:cNvGrpSpPr/>
        <p:nvPr/>
      </p:nvGrpSpPr>
      <p:grpSpPr>
        <a:xfrm>
          <a:off x="0" y="0"/>
          <a:ext cx="0" cy="0"/>
          <a:chOff x="0" y="0"/>
          <a:chExt cx="0" cy="0"/>
        </a:xfrm>
      </p:grpSpPr>
      <p:grpSp>
        <p:nvGrpSpPr>
          <p:cNvPr id="257" name="Google Shape;257;p14"/>
          <p:cNvGrpSpPr/>
          <p:nvPr/>
        </p:nvGrpSpPr>
        <p:grpSpPr>
          <a:xfrm>
            <a:off x="5861375" y="4178175"/>
            <a:ext cx="3351600" cy="1021698"/>
            <a:chOff x="5861375" y="4178175"/>
            <a:chExt cx="3351600" cy="1021698"/>
          </a:xfrm>
        </p:grpSpPr>
        <p:sp>
          <p:nvSpPr>
            <p:cNvPr id="258" name="Google Shape;258;p14"/>
            <p:cNvSpPr/>
            <p:nvPr/>
          </p:nvSpPr>
          <p:spPr>
            <a:xfrm>
              <a:off x="5861375" y="4178175"/>
              <a:ext cx="3351600" cy="1021698"/>
            </a:xfrm>
            <a:custGeom>
              <a:avLst/>
              <a:gdLst/>
              <a:ahLst/>
              <a:cxnLst/>
              <a:rect l="l" t="t" r="r" b="b"/>
              <a:pathLst>
                <a:path w="44285" h="14312" extrusionOk="0">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9" name="Google Shape;259;p14"/>
            <p:cNvPicPr preferRelativeResize="0"/>
            <p:nvPr/>
          </p:nvPicPr>
          <p:blipFill>
            <a:blip r:embed="rId2">
              <a:alphaModFix/>
            </a:blip>
            <a:stretch>
              <a:fillRect/>
            </a:stretch>
          </p:blipFill>
          <p:spPr>
            <a:xfrm>
              <a:off x="6286501" y="4642934"/>
              <a:ext cx="2857497" cy="530969"/>
            </a:xfrm>
            <a:prstGeom prst="rect">
              <a:avLst/>
            </a:prstGeom>
            <a:noFill/>
            <a:ln>
              <a:noFill/>
            </a:ln>
          </p:spPr>
        </p:pic>
      </p:grpSp>
      <p:grpSp>
        <p:nvGrpSpPr>
          <p:cNvPr id="260" name="Google Shape;260;p14"/>
          <p:cNvGrpSpPr/>
          <p:nvPr/>
        </p:nvGrpSpPr>
        <p:grpSpPr>
          <a:xfrm>
            <a:off x="-103000" y="-237275"/>
            <a:ext cx="4656024" cy="2635100"/>
            <a:chOff x="-103000" y="-237275"/>
            <a:chExt cx="4656024" cy="2635100"/>
          </a:xfrm>
        </p:grpSpPr>
        <p:sp>
          <p:nvSpPr>
            <p:cNvPr id="261" name="Google Shape;261;p14"/>
            <p:cNvSpPr/>
            <p:nvPr/>
          </p:nvSpPr>
          <p:spPr>
            <a:xfrm>
              <a:off x="-19050" y="-76200"/>
              <a:ext cx="2668237" cy="114584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19050" y="-76200"/>
              <a:ext cx="4572074" cy="247402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3" name="Google Shape;263;p14"/>
            <p:cNvPicPr preferRelativeResize="0"/>
            <p:nvPr/>
          </p:nvPicPr>
          <p:blipFill rotWithShape="1">
            <a:blip r:embed="rId3">
              <a:alphaModFix/>
            </a:blip>
            <a:srcRect t="39" b="29"/>
            <a:stretch/>
          </p:blipFill>
          <p:spPr>
            <a:xfrm>
              <a:off x="-103000" y="-237275"/>
              <a:ext cx="1360299" cy="2331747"/>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1_1_1_1">
    <p:bg>
      <p:bgPr>
        <a:solidFill>
          <a:srgbClr val="FFFFFF"/>
        </a:solidFill>
        <a:effectLst/>
      </p:bgPr>
    </p:bg>
    <p:spTree>
      <p:nvGrpSpPr>
        <p:cNvPr id="1" name="Shape 264"/>
        <p:cNvGrpSpPr/>
        <p:nvPr/>
      </p:nvGrpSpPr>
      <p:grpSpPr>
        <a:xfrm>
          <a:off x="0" y="0"/>
          <a:ext cx="0" cy="0"/>
          <a:chOff x="0" y="0"/>
          <a:chExt cx="0" cy="0"/>
        </a:xfrm>
      </p:grpSpPr>
      <p:grpSp>
        <p:nvGrpSpPr>
          <p:cNvPr id="265" name="Google Shape;265;p15"/>
          <p:cNvGrpSpPr/>
          <p:nvPr/>
        </p:nvGrpSpPr>
        <p:grpSpPr>
          <a:xfrm>
            <a:off x="6002520" y="-102719"/>
            <a:ext cx="4477807" cy="5398619"/>
            <a:chOff x="6002520" y="-102719"/>
            <a:chExt cx="4477807" cy="5398619"/>
          </a:xfrm>
        </p:grpSpPr>
        <p:sp>
          <p:nvSpPr>
            <p:cNvPr id="266" name="Google Shape;266;p15"/>
            <p:cNvSpPr/>
            <p:nvPr/>
          </p:nvSpPr>
          <p:spPr>
            <a:xfrm rot="10800000" flipH="1">
              <a:off x="7915228" y="315002"/>
              <a:ext cx="1679305" cy="4839573"/>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rot="10800000" flipH="1">
              <a:off x="9065267" y="201900"/>
              <a:ext cx="1287556" cy="4952684"/>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rot="10800000" flipH="1">
              <a:off x="8947883" y="-102719"/>
              <a:ext cx="1404938" cy="907153"/>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rot="9683509" flipH="1">
              <a:off x="8237391" y="3788609"/>
              <a:ext cx="729045" cy="1405831"/>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15"/>
            <p:cNvGrpSpPr/>
            <p:nvPr/>
          </p:nvGrpSpPr>
          <p:grpSpPr>
            <a:xfrm>
              <a:off x="6002520" y="4318199"/>
              <a:ext cx="4477807" cy="839588"/>
              <a:chOff x="3098100" y="3849750"/>
              <a:chExt cx="940775" cy="270425"/>
            </a:xfrm>
          </p:grpSpPr>
          <p:sp>
            <p:nvSpPr>
              <p:cNvPr id="271" name="Google Shape;271;p15"/>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rgbClr val="FFF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rgbClr val="FEC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4" name="Google Shape;274;p15"/>
            <p:cNvPicPr preferRelativeResize="0"/>
            <p:nvPr/>
          </p:nvPicPr>
          <p:blipFill rotWithShape="1">
            <a:blip r:embed="rId2">
              <a:alphaModFix/>
            </a:blip>
            <a:srcRect l="70893"/>
            <a:stretch/>
          </p:blipFill>
          <p:spPr>
            <a:xfrm>
              <a:off x="8305798" y="-52600"/>
              <a:ext cx="914400" cy="1767101"/>
            </a:xfrm>
            <a:prstGeom prst="rect">
              <a:avLst/>
            </a:prstGeom>
            <a:noFill/>
            <a:ln>
              <a:noFill/>
            </a:ln>
          </p:spPr>
        </p:pic>
        <p:pic>
          <p:nvPicPr>
            <p:cNvPr id="275" name="Google Shape;275;p15"/>
            <p:cNvPicPr preferRelativeResize="0"/>
            <p:nvPr/>
          </p:nvPicPr>
          <p:blipFill rotWithShape="1">
            <a:blip r:embed="rId3">
              <a:alphaModFix/>
            </a:blip>
            <a:srcRect l="53174"/>
            <a:stretch/>
          </p:blipFill>
          <p:spPr>
            <a:xfrm>
              <a:off x="7967650" y="3608200"/>
              <a:ext cx="1404950" cy="1687700"/>
            </a:xfrm>
            <a:prstGeom prst="rect">
              <a:avLst/>
            </a:prstGeom>
            <a:noFill/>
            <a:ln>
              <a:noFill/>
            </a:ln>
          </p:spPr>
        </p:pic>
      </p:grpSp>
      <p:grpSp>
        <p:nvGrpSpPr>
          <p:cNvPr id="276" name="Google Shape;276;p15"/>
          <p:cNvGrpSpPr/>
          <p:nvPr/>
        </p:nvGrpSpPr>
        <p:grpSpPr>
          <a:xfrm>
            <a:off x="-1461898" y="-365531"/>
            <a:ext cx="4517288" cy="5656681"/>
            <a:chOff x="-1461898" y="-365531"/>
            <a:chExt cx="4517288" cy="5656681"/>
          </a:xfrm>
        </p:grpSpPr>
        <p:grpSp>
          <p:nvGrpSpPr>
            <p:cNvPr id="277" name="Google Shape;277;p15"/>
            <p:cNvGrpSpPr/>
            <p:nvPr/>
          </p:nvGrpSpPr>
          <p:grpSpPr>
            <a:xfrm rot="-373055" flipH="1">
              <a:off x="-1188897" y="-165939"/>
              <a:ext cx="3971287" cy="5257164"/>
              <a:chOff x="3268325" y="3013975"/>
              <a:chExt cx="1443800" cy="1106200"/>
            </a:xfrm>
          </p:grpSpPr>
          <p:sp>
            <p:nvSpPr>
              <p:cNvPr id="278" name="Google Shape;278;p15"/>
              <p:cNvSpPr/>
              <p:nvPr/>
            </p:nvSpPr>
            <p:spPr>
              <a:xfrm>
                <a:off x="3268325" y="3013975"/>
                <a:ext cx="274950" cy="149575"/>
              </a:xfrm>
              <a:custGeom>
                <a:avLst/>
                <a:gdLst/>
                <a:ahLst/>
                <a:cxnLst/>
                <a:rect l="l" t="t" r="r" b="b"/>
                <a:pathLst>
                  <a:path w="10998" h="5983" extrusionOk="0">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3543250" y="3013975"/>
                <a:ext cx="893200" cy="1018300"/>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3532950" y="3013975"/>
                <a:ext cx="491525" cy="178275"/>
              </a:xfrm>
              <a:custGeom>
                <a:avLst/>
                <a:gdLst/>
                <a:ahLst/>
                <a:cxnLst/>
                <a:rect l="l" t="t" r="r" b="b"/>
                <a:pathLst>
                  <a:path w="19661" h="7131" extrusionOk="0">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4244025" y="3013975"/>
                <a:ext cx="468100" cy="1042100"/>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4201350" y="3929300"/>
                <a:ext cx="510775" cy="190875"/>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4057600" y="3658800"/>
                <a:ext cx="265050" cy="295800"/>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4" name="Google Shape;284;p15"/>
            <p:cNvPicPr preferRelativeResize="0"/>
            <p:nvPr/>
          </p:nvPicPr>
          <p:blipFill>
            <a:blip r:embed="rId4">
              <a:alphaModFix/>
            </a:blip>
            <a:stretch>
              <a:fillRect/>
            </a:stretch>
          </p:blipFill>
          <p:spPr>
            <a:xfrm>
              <a:off x="-381000" y="-228600"/>
              <a:ext cx="3141475" cy="1767096"/>
            </a:xfrm>
            <a:prstGeom prst="rect">
              <a:avLst/>
            </a:prstGeom>
            <a:noFill/>
            <a:ln>
              <a:noFill/>
            </a:ln>
          </p:spPr>
        </p:pic>
        <p:pic>
          <p:nvPicPr>
            <p:cNvPr id="285" name="Google Shape;285;p15"/>
            <p:cNvPicPr preferRelativeResize="0"/>
            <p:nvPr/>
          </p:nvPicPr>
          <p:blipFill rotWithShape="1">
            <a:blip r:embed="rId5">
              <a:alphaModFix/>
            </a:blip>
            <a:srcRect r="52408" b="36511"/>
            <a:stretch/>
          </p:blipFill>
          <p:spPr>
            <a:xfrm>
              <a:off x="-228600" y="4090400"/>
              <a:ext cx="1600195" cy="1200749"/>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4">
  <p:cSld name="CUSTOM_1_1_1_1_1">
    <p:bg>
      <p:bgPr>
        <a:solidFill>
          <a:schemeClr val="accent1"/>
        </a:solidFill>
        <a:effectLst/>
      </p:bgPr>
    </p:bg>
    <p:spTree>
      <p:nvGrpSpPr>
        <p:cNvPr id="1" name="Shape 286"/>
        <p:cNvGrpSpPr/>
        <p:nvPr/>
      </p:nvGrpSpPr>
      <p:grpSpPr>
        <a:xfrm>
          <a:off x="0" y="0"/>
          <a:ext cx="0" cy="0"/>
          <a:chOff x="0" y="0"/>
          <a:chExt cx="0" cy="0"/>
        </a:xfrm>
      </p:grpSpPr>
      <p:grpSp>
        <p:nvGrpSpPr>
          <p:cNvPr id="287" name="Google Shape;287;p16"/>
          <p:cNvGrpSpPr/>
          <p:nvPr/>
        </p:nvGrpSpPr>
        <p:grpSpPr>
          <a:xfrm>
            <a:off x="7588037" y="-344128"/>
            <a:ext cx="1753419" cy="5824284"/>
            <a:chOff x="5883539" y="-344156"/>
            <a:chExt cx="3534407" cy="5824284"/>
          </a:xfrm>
        </p:grpSpPr>
        <p:sp>
          <p:nvSpPr>
            <p:cNvPr id="288" name="Google Shape;288;p16"/>
            <p:cNvSpPr/>
            <p:nvPr/>
          </p:nvSpPr>
          <p:spPr>
            <a:xfrm rot="5400000">
              <a:off x="6900504" y="863896"/>
              <a:ext cx="3234092" cy="138320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rot="5400000">
              <a:off x="4775506" y="1046483"/>
              <a:ext cx="5541677" cy="3325611"/>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rot="5400000">
              <a:off x="8150941" y="3716902"/>
              <a:ext cx="789976" cy="451130"/>
            </a:xfrm>
            <a:custGeom>
              <a:avLst/>
              <a:gdLst/>
              <a:ahLst/>
              <a:cxnLst/>
              <a:rect l="l" t="t" r="r" b="b"/>
              <a:pathLst>
                <a:path w="9871" h="5660" extrusionOk="0">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rot="5400000">
              <a:off x="8024895" y="1980397"/>
              <a:ext cx="1785149" cy="530118"/>
            </a:xfrm>
            <a:custGeom>
              <a:avLst/>
              <a:gdLst/>
              <a:ahLst/>
              <a:cxnLst/>
              <a:rect l="l" t="t" r="r" b="b"/>
              <a:pathLst>
                <a:path w="22306" h="6651" extrusionOk="0">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rot="5400000">
              <a:off x="7621400" y="2799386"/>
              <a:ext cx="2407783" cy="714476"/>
            </a:xfrm>
            <a:custGeom>
              <a:avLst/>
              <a:gdLst/>
              <a:ahLst/>
              <a:cxnLst/>
              <a:rect l="l" t="t" r="r" b="b"/>
              <a:pathLst>
                <a:path w="30086" h="8964" extrusionOk="0">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16"/>
            <p:cNvGrpSpPr/>
            <p:nvPr/>
          </p:nvGrpSpPr>
          <p:grpSpPr>
            <a:xfrm flipH="1">
              <a:off x="6930507" y="-344156"/>
              <a:ext cx="2487438" cy="2254471"/>
              <a:chOff x="4895725" y="2485200"/>
              <a:chExt cx="464525" cy="744050"/>
            </a:xfrm>
          </p:grpSpPr>
          <p:sp>
            <p:nvSpPr>
              <p:cNvPr id="294" name="Google Shape;294;p16"/>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3" name="Google Shape;323;p16"/>
          <p:cNvSpPr/>
          <p:nvPr/>
        </p:nvSpPr>
        <p:spPr>
          <a:xfrm rot="10800000">
            <a:off x="-25632" y="330110"/>
            <a:ext cx="1733468" cy="4824215"/>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rot="10800000">
            <a:off x="1663806" y="-162474"/>
            <a:ext cx="2346874" cy="1123659"/>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rot="10800000">
            <a:off x="-952031" y="-131121"/>
            <a:ext cx="1670156" cy="5209246"/>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rot="10800000">
            <a:off x="-952059" y="-162472"/>
            <a:ext cx="1801202" cy="904284"/>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rot="10800000">
            <a:off x="1422029" y="-162475"/>
            <a:ext cx="3317595" cy="1281175"/>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rgbClr val="FFF2C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rot="10800000">
            <a:off x="1663806" y="-162470"/>
            <a:ext cx="2346874" cy="738468"/>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rgbClr val="FFF2C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rot="10800000">
            <a:off x="174620" y="1110048"/>
            <a:ext cx="514394"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rot="10800000">
            <a:off x="-476598" y="953998"/>
            <a:ext cx="38212" cy="51250"/>
          </a:xfrm>
          <a:custGeom>
            <a:avLst/>
            <a:gdLst/>
            <a:ahLst/>
            <a:cxnLst/>
            <a:rect l="l" t="t" r="r" b="b"/>
            <a:pathLst>
              <a:path w="600" h="599" extrusionOk="0">
                <a:moveTo>
                  <a:pt x="302" y="0"/>
                </a:moveTo>
                <a:cubicBezTo>
                  <a:pt x="137" y="0"/>
                  <a:pt x="1" y="137"/>
                  <a:pt x="1" y="301"/>
                </a:cubicBezTo>
                <a:cubicBezTo>
                  <a:pt x="1" y="467"/>
                  <a:pt x="137" y="599"/>
                  <a:pt x="302" y="599"/>
                </a:cubicBezTo>
                <a:cubicBezTo>
                  <a:pt x="467" y="599"/>
                  <a:pt x="600" y="467"/>
                  <a:pt x="600" y="301"/>
                </a:cubicBezTo>
                <a:cubicBezTo>
                  <a:pt x="600" y="137"/>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rot="10800000">
            <a:off x="-413230" y="894193"/>
            <a:ext cx="19297" cy="25582"/>
          </a:xfrm>
          <a:custGeom>
            <a:avLst/>
            <a:gdLst/>
            <a:ahLst/>
            <a:cxnLst/>
            <a:rect l="l" t="t" r="r" b="b"/>
            <a:pathLst>
              <a:path w="303" h="299" extrusionOk="0">
                <a:moveTo>
                  <a:pt x="0" y="1"/>
                </a:moveTo>
                <a:lnTo>
                  <a:pt x="0" y="298"/>
                </a:lnTo>
                <a:lnTo>
                  <a:pt x="303" y="298"/>
                </a:lnTo>
                <a:cubicBezTo>
                  <a:pt x="303" y="133"/>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rot="10800000">
            <a:off x="-412593" y="1039045"/>
            <a:ext cx="18660" cy="21903"/>
          </a:xfrm>
          <a:custGeom>
            <a:avLst/>
            <a:gdLst/>
            <a:ahLst/>
            <a:cxnLst/>
            <a:rect l="l" t="t" r="r" b="b"/>
            <a:pathLst>
              <a:path w="293" h="256" extrusionOk="0">
                <a:moveTo>
                  <a:pt x="292" y="0"/>
                </a:moveTo>
                <a:lnTo>
                  <a:pt x="292" y="0"/>
                </a:lnTo>
                <a:cubicBezTo>
                  <a:pt x="194" y="10"/>
                  <a:pt x="99" y="29"/>
                  <a:pt x="0" y="42"/>
                </a:cubicBezTo>
                <a:lnTo>
                  <a:pt x="0" y="255"/>
                </a:lnTo>
                <a:cubicBezTo>
                  <a:pt x="151" y="255"/>
                  <a:pt x="269" y="142"/>
                  <a:pt x="29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rot="10800000">
            <a:off x="-413230" y="868439"/>
            <a:ext cx="19297" cy="25839"/>
          </a:xfrm>
          <a:custGeom>
            <a:avLst/>
            <a:gdLst/>
            <a:ahLst/>
            <a:cxnLst/>
            <a:rect l="l" t="t" r="r" b="b"/>
            <a:pathLst>
              <a:path w="303" h="302" extrusionOk="0">
                <a:moveTo>
                  <a:pt x="0" y="0"/>
                </a:moveTo>
                <a:lnTo>
                  <a:pt x="0" y="301"/>
                </a:lnTo>
                <a:cubicBezTo>
                  <a:pt x="166" y="301"/>
                  <a:pt x="303" y="164"/>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rot="10800000">
            <a:off x="-413230" y="723588"/>
            <a:ext cx="19297" cy="25411"/>
          </a:xfrm>
          <a:custGeom>
            <a:avLst/>
            <a:gdLst/>
            <a:ahLst/>
            <a:cxnLst/>
            <a:rect l="l" t="t" r="r" b="b"/>
            <a:pathLst>
              <a:path w="303" h="297" extrusionOk="0">
                <a:moveTo>
                  <a:pt x="0" y="0"/>
                </a:moveTo>
                <a:lnTo>
                  <a:pt x="0" y="297"/>
                </a:lnTo>
                <a:lnTo>
                  <a:pt x="303" y="297"/>
                </a:lnTo>
                <a:cubicBezTo>
                  <a:pt x="303" y="131"/>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rot="10800000">
            <a:off x="-476598" y="783308"/>
            <a:ext cx="38212" cy="51336"/>
          </a:xfrm>
          <a:custGeom>
            <a:avLst/>
            <a:gdLst/>
            <a:ahLst/>
            <a:cxnLst/>
            <a:rect l="l" t="t" r="r" b="b"/>
            <a:pathLst>
              <a:path w="600" h="600" extrusionOk="0">
                <a:moveTo>
                  <a:pt x="302" y="1"/>
                </a:moveTo>
                <a:cubicBezTo>
                  <a:pt x="137" y="1"/>
                  <a:pt x="1" y="137"/>
                  <a:pt x="1" y="303"/>
                </a:cubicBezTo>
                <a:cubicBezTo>
                  <a:pt x="1" y="468"/>
                  <a:pt x="137" y="599"/>
                  <a:pt x="302" y="599"/>
                </a:cubicBezTo>
                <a:cubicBezTo>
                  <a:pt x="467" y="599"/>
                  <a:pt x="600" y="468"/>
                  <a:pt x="600" y="303"/>
                </a:cubicBezTo>
                <a:cubicBezTo>
                  <a:pt x="600" y="137"/>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rot="10800000">
            <a:off x="-413230" y="697749"/>
            <a:ext cx="19297" cy="25925"/>
          </a:xfrm>
          <a:custGeom>
            <a:avLst/>
            <a:gdLst/>
            <a:ahLst/>
            <a:cxnLst/>
            <a:rect l="l" t="t" r="r" b="b"/>
            <a:pathLst>
              <a:path w="303" h="303" extrusionOk="0">
                <a:moveTo>
                  <a:pt x="0" y="1"/>
                </a:moveTo>
                <a:lnTo>
                  <a:pt x="0" y="303"/>
                </a:lnTo>
                <a:cubicBezTo>
                  <a:pt x="166" y="303"/>
                  <a:pt x="303" y="170"/>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rot="10800000">
            <a:off x="-476598" y="612617"/>
            <a:ext cx="38212" cy="50908"/>
          </a:xfrm>
          <a:custGeom>
            <a:avLst/>
            <a:gdLst/>
            <a:ahLst/>
            <a:cxnLst/>
            <a:rect l="l" t="t" r="r" b="b"/>
            <a:pathLst>
              <a:path w="600" h="595" extrusionOk="0">
                <a:moveTo>
                  <a:pt x="302" y="0"/>
                </a:moveTo>
                <a:cubicBezTo>
                  <a:pt x="137" y="0"/>
                  <a:pt x="1" y="133"/>
                  <a:pt x="1" y="297"/>
                </a:cubicBezTo>
                <a:cubicBezTo>
                  <a:pt x="1" y="462"/>
                  <a:pt x="137" y="595"/>
                  <a:pt x="302" y="595"/>
                </a:cubicBezTo>
                <a:cubicBezTo>
                  <a:pt x="467" y="595"/>
                  <a:pt x="600" y="462"/>
                  <a:pt x="600" y="297"/>
                </a:cubicBezTo>
                <a:cubicBezTo>
                  <a:pt x="600" y="133"/>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rot="10800000">
            <a:off x="-413230" y="552469"/>
            <a:ext cx="19297" cy="25925"/>
          </a:xfrm>
          <a:custGeom>
            <a:avLst/>
            <a:gdLst/>
            <a:ahLst/>
            <a:cxnLst/>
            <a:rect l="l" t="t" r="r" b="b"/>
            <a:pathLst>
              <a:path w="303" h="303" extrusionOk="0">
                <a:moveTo>
                  <a:pt x="0" y="0"/>
                </a:moveTo>
                <a:lnTo>
                  <a:pt x="0" y="302"/>
                </a:lnTo>
                <a:lnTo>
                  <a:pt x="303" y="302"/>
                </a:lnTo>
                <a:cubicBezTo>
                  <a:pt x="303" y="133"/>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rot="10800000">
            <a:off x="-413230" y="381864"/>
            <a:ext cx="19297" cy="25839"/>
          </a:xfrm>
          <a:custGeom>
            <a:avLst/>
            <a:gdLst/>
            <a:ahLst/>
            <a:cxnLst/>
            <a:rect l="l" t="t" r="r" b="b"/>
            <a:pathLst>
              <a:path w="303" h="302" extrusionOk="0">
                <a:moveTo>
                  <a:pt x="0" y="1"/>
                </a:moveTo>
                <a:lnTo>
                  <a:pt x="0" y="302"/>
                </a:lnTo>
                <a:lnTo>
                  <a:pt x="303" y="302"/>
                </a:lnTo>
                <a:cubicBezTo>
                  <a:pt x="303" y="136"/>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rot="10800000">
            <a:off x="-413230" y="527143"/>
            <a:ext cx="19297" cy="25411"/>
          </a:xfrm>
          <a:custGeom>
            <a:avLst/>
            <a:gdLst/>
            <a:ahLst/>
            <a:cxnLst/>
            <a:rect l="l" t="t" r="r" b="b"/>
            <a:pathLst>
              <a:path w="303" h="297" extrusionOk="0">
                <a:moveTo>
                  <a:pt x="0" y="0"/>
                </a:moveTo>
                <a:lnTo>
                  <a:pt x="0" y="297"/>
                </a:lnTo>
                <a:cubicBezTo>
                  <a:pt x="166" y="297"/>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10800000">
            <a:off x="-476598" y="441498"/>
            <a:ext cx="38212" cy="51422"/>
          </a:xfrm>
          <a:custGeom>
            <a:avLst/>
            <a:gdLst/>
            <a:ahLst/>
            <a:cxnLst/>
            <a:rect l="l" t="t" r="r" b="b"/>
            <a:pathLst>
              <a:path w="600" h="601" extrusionOk="0">
                <a:moveTo>
                  <a:pt x="302" y="1"/>
                </a:moveTo>
                <a:cubicBezTo>
                  <a:pt x="137" y="1"/>
                  <a:pt x="1" y="133"/>
                  <a:pt x="1" y="298"/>
                </a:cubicBezTo>
                <a:cubicBezTo>
                  <a:pt x="1" y="464"/>
                  <a:pt x="137" y="601"/>
                  <a:pt x="302" y="601"/>
                </a:cubicBezTo>
                <a:cubicBezTo>
                  <a:pt x="467" y="601"/>
                  <a:pt x="600" y="464"/>
                  <a:pt x="600" y="298"/>
                </a:cubicBezTo>
                <a:cubicBezTo>
                  <a:pt x="600" y="133"/>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10800000">
            <a:off x="-413230" y="211087"/>
            <a:ext cx="19297" cy="26010"/>
          </a:xfrm>
          <a:custGeom>
            <a:avLst/>
            <a:gdLst/>
            <a:ahLst/>
            <a:cxnLst/>
            <a:rect l="l" t="t" r="r" b="b"/>
            <a:pathLst>
              <a:path w="303" h="304" extrusionOk="0">
                <a:moveTo>
                  <a:pt x="0" y="1"/>
                </a:moveTo>
                <a:lnTo>
                  <a:pt x="0" y="303"/>
                </a:lnTo>
                <a:lnTo>
                  <a:pt x="303" y="303"/>
                </a:lnTo>
                <a:cubicBezTo>
                  <a:pt x="303" y="138"/>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10800000">
            <a:off x="-413230" y="356367"/>
            <a:ext cx="19297" cy="25582"/>
          </a:xfrm>
          <a:custGeom>
            <a:avLst/>
            <a:gdLst/>
            <a:ahLst/>
            <a:cxnLst/>
            <a:rect l="l" t="t" r="r" b="b"/>
            <a:pathLst>
              <a:path w="303" h="299" extrusionOk="0">
                <a:moveTo>
                  <a:pt x="0" y="1"/>
                </a:moveTo>
                <a:lnTo>
                  <a:pt x="0" y="298"/>
                </a:lnTo>
                <a:cubicBezTo>
                  <a:pt x="166" y="298"/>
                  <a:pt x="303" y="166"/>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10800000">
            <a:off x="-476598" y="270893"/>
            <a:ext cx="38212" cy="51250"/>
          </a:xfrm>
          <a:custGeom>
            <a:avLst/>
            <a:gdLst/>
            <a:ahLst/>
            <a:cxnLst/>
            <a:rect l="l" t="t" r="r" b="b"/>
            <a:pathLst>
              <a:path w="600" h="599" extrusionOk="0">
                <a:moveTo>
                  <a:pt x="302" y="0"/>
                </a:moveTo>
                <a:cubicBezTo>
                  <a:pt x="137" y="0"/>
                  <a:pt x="1" y="132"/>
                  <a:pt x="1" y="297"/>
                </a:cubicBezTo>
                <a:cubicBezTo>
                  <a:pt x="1" y="462"/>
                  <a:pt x="137" y="599"/>
                  <a:pt x="302" y="599"/>
                </a:cubicBezTo>
                <a:cubicBezTo>
                  <a:pt x="467" y="599"/>
                  <a:pt x="600" y="462"/>
                  <a:pt x="600" y="297"/>
                </a:cubicBezTo>
                <a:cubicBezTo>
                  <a:pt x="600" y="132"/>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10800000">
            <a:off x="-413230" y="185762"/>
            <a:ext cx="19297" cy="25411"/>
          </a:xfrm>
          <a:custGeom>
            <a:avLst/>
            <a:gdLst/>
            <a:ahLst/>
            <a:cxnLst/>
            <a:rect l="l" t="t" r="r" b="b"/>
            <a:pathLst>
              <a:path w="303" h="297" extrusionOk="0">
                <a:moveTo>
                  <a:pt x="0" y="0"/>
                </a:moveTo>
                <a:lnTo>
                  <a:pt x="0" y="297"/>
                </a:lnTo>
                <a:cubicBezTo>
                  <a:pt x="166" y="297"/>
                  <a:pt x="303" y="165"/>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10800000">
            <a:off x="-413230" y="40482"/>
            <a:ext cx="19297" cy="25839"/>
          </a:xfrm>
          <a:custGeom>
            <a:avLst/>
            <a:gdLst/>
            <a:ahLst/>
            <a:cxnLst/>
            <a:rect l="l" t="t" r="r" b="b"/>
            <a:pathLst>
              <a:path w="303" h="302" extrusionOk="0">
                <a:moveTo>
                  <a:pt x="0" y="0"/>
                </a:moveTo>
                <a:lnTo>
                  <a:pt x="0" y="301"/>
                </a:lnTo>
                <a:lnTo>
                  <a:pt x="303" y="301"/>
                </a:lnTo>
                <a:cubicBezTo>
                  <a:pt x="303"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10800000">
            <a:off x="-476598" y="100117"/>
            <a:ext cx="38212" cy="51422"/>
          </a:xfrm>
          <a:custGeom>
            <a:avLst/>
            <a:gdLst/>
            <a:ahLst/>
            <a:cxnLst/>
            <a:rect l="l" t="t" r="r" b="b"/>
            <a:pathLst>
              <a:path w="600" h="601" extrusionOk="0">
                <a:moveTo>
                  <a:pt x="302" y="0"/>
                </a:moveTo>
                <a:cubicBezTo>
                  <a:pt x="137" y="0"/>
                  <a:pt x="1" y="133"/>
                  <a:pt x="1" y="298"/>
                </a:cubicBezTo>
                <a:cubicBezTo>
                  <a:pt x="1" y="463"/>
                  <a:pt x="137" y="600"/>
                  <a:pt x="302" y="600"/>
                </a:cubicBezTo>
                <a:cubicBezTo>
                  <a:pt x="467" y="600"/>
                  <a:pt x="600" y="463"/>
                  <a:pt x="600" y="298"/>
                </a:cubicBezTo>
                <a:cubicBezTo>
                  <a:pt x="600" y="133"/>
                  <a:pt x="467" y="0"/>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10800000">
            <a:off x="-413230" y="15071"/>
            <a:ext cx="19297" cy="25497"/>
          </a:xfrm>
          <a:custGeom>
            <a:avLst/>
            <a:gdLst/>
            <a:ahLst/>
            <a:cxnLst/>
            <a:rect l="l" t="t" r="r" b="b"/>
            <a:pathLst>
              <a:path w="303" h="298" extrusionOk="0">
                <a:moveTo>
                  <a:pt x="0" y="0"/>
                </a:moveTo>
                <a:lnTo>
                  <a:pt x="0" y="298"/>
                </a:lnTo>
                <a:cubicBezTo>
                  <a:pt x="166" y="298"/>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10800000">
            <a:off x="-476598" y="-70488"/>
            <a:ext cx="38212" cy="51336"/>
          </a:xfrm>
          <a:custGeom>
            <a:avLst/>
            <a:gdLst/>
            <a:ahLst/>
            <a:cxnLst/>
            <a:rect l="l" t="t" r="r" b="b"/>
            <a:pathLst>
              <a:path w="600" h="600" extrusionOk="0">
                <a:moveTo>
                  <a:pt x="302" y="1"/>
                </a:moveTo>
                <a:cubicBezTo>
                  <a:pt x="137" y="1"/>
                  <a:pt x="1" y="133"/>
                  <a:pt x="1" y="297"/>
                </a:cubicBezTo>
                <a:cubicBezTo>
                  <a:pt x="1" y="462"/>
                  <a:pt x="137" y="599"/>
                  <a:pt x="302" y="599"/>
                </a:cubicBezTo>
                <a:cubicBezTo>
                  <a:pt x="467" y="599"/>
                  <a:pt x="600" y="462"/>
                  <a:pt x="600" y="297"/>
                </a:cubicBezTo>
                <a:cubicBezTo>
                  <a:pt x="600" y="133"/>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10800000">
            <a:off x="-393997" y="894193"/>
            <a:ext cx="19042" cy="25582"/>
          </a:xfrm>
          <a:custGeom>
            <a:avLst/>
            <a:gdLst/>
            <a:ahLst/>
            <a:cxnLst/>
            <a:rect l="l" t="t" r="r" b="b"/>
            <a:pathLst>
              <a:path w="299" h="299" extrusionOk="0">
                <a:moveTo>
                  <a:pt x="298" y="1"/>
                </a:moveTo>
                <a:cubicBezTo>
                  <a:pt x="133" y="1"/>
                  <a:pt x="1" y="133"/>
                  <a:pt x="1" y="298"/>
                </a:cubicBezTo>
                <a:lnTo>
                  <a:pt x="298" y="298"/>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10800000">
            <a:off x="-393997" y="1039045"/>
            <a:ext cx="17196" cy="18310"/>
          </a:xfrm>
          <a:custGeom>
            <a:avLst/>
            <a:gdLst/>
            <a:ahLst/>
            <a:cxnLst/>
            <a:rect l="l" t="t" r="r" b="b"/>
            <a:pathLst>
              <a:path w="270" h="214" extrusionOk="0">
                <a:moveTo>
                  <a:pt x="269" y="0"/>
                </a:moveTo>
                <a:cubicBezTo>
                  <a:pt x="180" y="11"/>
                  <a:pt x="91" y="24"/>
                  <a:pt x="0" y="39"/>
                </a:cubicBezTo>
                <a:cubicBezTo>
                  <a:pt x="48" y="142"/>
                  <a:pt x="152" y="213"/>
                  <a:pt x="269" y="213"/>
                </a:cubicBezTo>
                <a:lnTo>
                  <a:pt x="269"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10800000">
            <a:off x="-286178" y="894193"/>
            <a:ext cx="19297" cy="25582"/>
          </a:xfrm>
          <a:custGeom>
            <a:avLst/>
            <a:gdLst/>
            <a:ahLst/>
            <a:cxnLst/>
            <a:rect l="l" t="t" r="r" b="b"/>
            <a:pathLst>
              <a:path w="303" h="299" extrusionOk="0">
                <a:moveTo>
                  <a:pt x="0" y="1"/>
                </a:moveTo>
                <a:lnTo>
                  <a:pt x="0" y="298"/>
                </a:lnTo>
                <a:lnTo>
                  <a:pt x="302" y="298"/>
                </a:lnTo>
                <a:cubicBezTo>
                  <a:pt x="302" y="133"/>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10800000">
            <a:off x="-349545" y="953998"/>
            <a:ext cx="38212" cy="51250"/>
          </a:xfrm>
          <a:custGeom>
            <a:avLst/>
            <a:gdLst/>
            <a:ahLst/>
            <a:cxnLst/>
            <a:rect l="l" t="t" r="r" b="b"/>
            <a:pathLst>
              <a:path w="600" h="599" extrusionOk="0">
                <a:moveTo>
                  <a:pt x="303" y="0"/>
                </a:moveTo>
                <a:cubicBezTo>
                  <a:pt x="137" y="0"/>
                  <a:pt x="0" y="137"/>
                  <a:pt x="0" y="301"/>
                </a:cubicBezTo>
                <a:cubicBezTo>
                  <a:pt x="0" y="467"/>
                  <a:pt x="137" y="599"/>
                  <a:pt x="303" y="599"/>
                </a:cubicBezTo>
                <a:cubicBezTo>
                  <a:pt x="468" y="599"/>
                  <a:pt x="599" y="467"/>
                  <a:pt x="599" y="301"/>
                </a:cubicBezTo>
                <a:cubicBezTo>
                  <a:pt x="599" y="137"/>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10800000">
            <a:off x="-349545" y="783308"/>
            <a:ext cx="38212" cy="51336"/>
          </a:xfrm>
          <a:custGeom>
            <a:avLst/>
            <a:gdLst/>
            <a:ahLst/>
            <a:cxnLst/>
            <a:rect l="l" t="t" r="r" b="b"/>
            <a:pathLst>
              <a:path w="600" h="600" extrusionOk="0">
                <a:moveTo>
                  <a:pt x="303" y="1"/>
                </a:moveTo>
                <a:cubicBezTo>
                  <a:pt x="137" y="1"/>
                  <a:pt x="0" y="137"/>
                  <a:pt x="0" y="303"/>
                </a:cubicBezTo>
                <a:cubicBezTo>
                  <a:pt x="0" y="468"/>
                  <a:pt x="137" y="599"/>
                  <a:pt x="303" y="599"/>
                </a:cubicBezTo>
                <a:cubicBezTo>
                  <a:pt x="468" y="599"/>
                  <a:pt x="599" y="468"/>
                  <a:pt x="599" y="303"/>
                </a:cubicBezTo>
                <a:cubicBezTo>
                  <a:pt x="599" y="137"/>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10800000">
            <a:off x="-393997" y="723588"/>
            <a:ext cx="19042" cy="25411"/>
          </a:xfrm>
          <a:custGeom>
            <a:avLst/>
            <a:gdLst/>
            <a:ahLst/>
            <a:cxnLst/>
            <a:rect l="l" t="t" r="r" b="b"/>
            <a:pathLst>
              <a:path w="299" h="297" extrusionOk="0">
                <a:moveTo>
                  <a:pt x="298" y="0"/>
                </a:moveTo>
                <a:cubicBezTo>
                  <a:pt x="133" y="0"/>
                  <a:pt x="1" y="131"/>
                  <a:pt x="1" y="297"/>
                </a:cubicBezTo>
                <a:lnTo>
                  <a:pt x="298" y="297"/>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10800000">
            <a:off x="-286178" y="723588"/>
            <a:ext cx="19297" cy="25411"/>
          </a:xfrm>
          <a:custGeom>
            <a:avLst/>
            <a:gdLst/>
            <a:ahLst/>
            <a:cxnLst/>
            <a:rect l="l" t="t" r="r" b="b"/>
            <a:pathLst>
              <a:path w="303" h="297" extrusionOk="0">
                <a:moveTo>
                  <a:pt x="0" y="0"/>
                </a:moveTo>
                <a:lnTo>
                  <a:pt x="0" y="297"/>
                </a:lnTo>
                <a:lnTo>
                  <a:pt x="302" y="297"/>
                </a:lnTo>
                <a:cubicBezTo>
                  <a:pt x="302" y="131"/>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rot="10800000">
            <a:off x="-393997" y="868439"/>
            <a:ext cx="19042" cy="25839"/>
          </a:xfrm>
          <a:custGeom>
            <a:avLst/>
            <a:gdLst/>
            <a:ahLst/>
            <a:cxnLst/>
            <a:rect l="l" t="t" r="r" b="b"/>
            <a:pathLst>
              <a:path w="299" h="302" extrusionOk="0">
                <a:moveTo>
                  <a:pt x="1" y="0"/>
                </a:moveTo>
                <a:cubicBezTo>
                  <a:pt x="1" y="164"/>
                  <a:pt x="133" y="301"/>
                  <a:pt x="298" y="301"/>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rot="10800000">
            <a:off x="-286178" y="868439"/>
            <a:ext cx="19297" cy="25839"/>
          </a:xfrm>
          <a:custGeom>
            <a:avLst/>
            <a:gdLst/>
            <a:ahLst/>
            <a:cxnLst/>
            <a:rect l="l" t="t" r="r" b="b"/>
            <a:pathLst>
              <a:path w="303" h="302" extrusionOk="0">
                <a:moveTo>
                  <a:pt x="0" y="0"/>
                </a:moveTo>
                <a:lnTo>
                  <a:pt x="0" y="301"/>
                </a:lnTo>
                <a:cubicBezTo>
                  <a:pt x="165" y="301"/>
                  <a:pt x="302" y="164"/>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rot="10800000">
            <a:off x="-349545" y="612617"/>
            <a:ext cx="38212" cy="50908"/>
          </a:xfrm>
          <a:custGeom>
            <a:avLst/>
            <a:gdLst/>
            <a:ahLst/>
            <a:cxnLst/>
            <a:rect l="l" t="t" r="r" b="b"/>
            <a:pathLst>
              <a:path w="600" h="595" extrusionOk="0">
                <a:moveTo>
                  <a:pt x="303" y="0"/>
                </a:moveTo>
                <a:cubicBezTo>
                  <a:pt x="137" y="0"/>
                  <a:pt x="0" y="133"/>
                  <a:pt x="0" y="297"/>
                </a:cubicBezTo>
                <a:cubicBezTo>
                  <a:pt x="0" y="462"/>
                  <a:pt x="137" y="595"/>
                  <a:pt x="303" y="595"/>
                </a:cubicBezTo>
                <a:cubicBezTo>
                  <a:pt x="468" y="595"/>
                  <a:pt x="599" y="462"/>
                  <a:pt x="599" y="297"/>
                </a:cubicBezTo>
                <a:cubicBezTo>
                  <a:pt x="599" y="133"/>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rot="10800000">
            <a:off x="-286178" y="552469"/>
            <a:ext cx="19297" cy="25925"/>
          </a:xfrm>
          <a:custGeom>
            <a:avLst/>
            <a:gdLst/>
            <a:ahLst/>
            <a:cxnLst/>
            <a:rect l="l" t="t" r="r" b="b"/>
            <a:pathLst>
              <a:path w="303" h="303" extrusionOk="0">
                <a:moveTo>
                  <a:pt x="0" y="0"/>
                </a:moveTo>
                <a:lnTo>
                  <a:pt x="0" y="302"/>
                </a:lnTo>
                <a:lnTo>
                  <a:pt x="302" y="302"/>
                </a:lnTo>
                <a:cubicBezTo>
                  <a:pt x="302" y="133"/>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rot="10800000">
            <a:off x="-393997" y="697749"/>
            <a:ext cx="19042" cy="25925"/>
          </a:xfrm>
          <a:custGeom>
            <a:avLst/>
            <a:gdLst/>
            <a:ahLst/>
            <a:cxnLst/>
            <a:rect l="l" t="t" r="r" b="b"/>
            <a:pathLst>
              <a:path w="299" h="303" extrusionOk="0">
                <a:moveTo>
                  <a:pt x="1" y="1"/>
                </a:moveTo>
                <a:cubicBezTo>
                  <a:pt x="1" y="170"/>
                  <a:pt x="133" y="303"/>
                  <a:pt x="298" y="303"/>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rot="10800000">
            <a:off x="-286178" y="697749"/>
            <a:ext cx="19297" cy="25925"/>
          </a:xfrm>
          <a:custGeom>
            <a:avLst/>
            <a:gdLst/>
            <a:ahLst/>
            <a:cxnLst/>
            <a:rect l="l" t="t" r="r" b="b"/>
            <a:pathLst>
              <a:path w="303" h="303" extrusionOk="0">
                <a:moveTo>
                  <a:pt x="0" y="1"/>
                </a:moveTo>
                <a:lnTo>
                  <a:pt x="0" y="303"/>
                </a:lnTo>
                <a:cubicBezTo>
                  <a:pt x="165" y="303"/>
                  <a:pt x="302" y="170"/>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rot="10800000">
            <a:off x="-393997" y="552469"/>
            <a:ext cx="19042" cy="25925"/>
          </a:xfrm>
          <a:custGeom>
            <a:avLst/>
            <a:gdLst/>
            <a:ahLst/>
            <a:cxnLst/>
            <a:rect l="l" t="t" r="r" b="b"/>
            <a:pathLst>
              <a:path w="299" h="303" extrusionOk="0">
                <a:moveTo>
                  <a:pt x="298" y="0"/>
                </a:moveTo>
                <a:cubicBezTo>
                  <a:pt x="133" y="0"/>
                  <a:pt x="1" y="133"/>
                  <a:pt x="1" y="302"/>
                </a:cubicBezTo>
                <a:lnTo>
                  <a:pt x="298" y="302"/>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rot="10800000">
            <a:off x="-393997" y="381864"/>
            <a:ext cx="19042" cy="25839"/>
          </a:xfrm>
          <a:custGeom>
            <a:avLst/>
            <a:gdLst/>
            <a:ahLst/>
            <a:cxnLst/>
            <a:rect l="l" t="t" r="r" b="b"/>
            <a:pathLst>
              <a:path w="299" h="302" extrusionOk="0">
                <a:moveTo>
                  <a:pt x="298" y="1"/>
                </a:moveTo>
                <a:cubicBezTo>
                  <a:pt x="133" y="1"/>
                  <a:pt x="1" y="136"/>
                  <a:pt x="1" y="302"/>
                </a:cubicBezTo>
                <a:lnTo>
                  <a:pt x="298" y="302"/>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rot="10800000">
            <a:off x="-286178" y="527143"/>
            <a:ext cx="19297" cy="25411"/>
          </a:xfrm>
          <a:custGeom>
            <a:avLst/>
            <a:gdLst/>
            <a:ahLst/>
            <a:cxnLst/>
            <a:rect l="l" t="t" r="r" b="b"/>
            <a:pathLst>
              <a:path w="303" h="297" extrusionOk="0">
                <a:moveTo>
                  <a:pt x="0" y="0"/>
                </a:moveTo>
                <a:lnTo>
                  <a:pt x="0" y="297"/>
                </a:lnTo>
                <a:cubicBezTo>
                  <a:pt x="165" y="297"/>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rot="10800000">
            <a:off x="-393997" y="527143"/>
            <a:ext cx="19042" cy="25411"/>
          </a:xfrm>
          <a:custGeom>
            <a:avLst/>
            <a:gdLst/>
            <a:ahLst/>
            <a:cxnLst/>
            <a:rect l="l" t="t" r="r" b="b"/>
            <a:pathLst>
              <a:path w="299" h="297" extrusionOk="0">
                <a:moveTo>
                  <a:pt x="1" y="0"/>
                </a:moveTo>
                <a:cubicBezTo>
                  <a:pt x="1" y="166"/>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rot="10800000">
            <a:off x="-349545" y="441498"/>
            <a:ext cx="38212" cy="51422"/>
          </a:xfrm>
          <a:custGeom>
            <a:avLst/>
            <a:gdLst/>
            <a:ahLst/>
            <a:cxnLst/>
            <a:rect l="l" t="t" r="r" b="b"/>
            <a:pathLst>
              <a:path w="600" h="601" extrusionOk="0">
                <a:moveTo>
                  <a:pt x="303" y="1"/>
                </a:moveTo>
                <a:cubicBezTo>
                  <a:pt x="137" y="1"/>
                  <a:pt x="0" y="133"/>
                  <a:pt x="0" y="298"/>
                </a:cubicBezTo>
                <a:cubicBezTo>
                  <a:pt x="0" y="464"/>
                  <a:pt x="137" y="601"/>
                  <a:pt x="303" y="601"/>
                </a:cubicBezTo>
                <a:cubicBezTo>
                  <a:pt x="468" y="601"/>
                  <a:pt x="599" y="464"/>
                  <a:pt x="599" y="298"/>
                </a:cubicBezTo>
                <a:cubicBezTo>
                  <a:pt x="599"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rot="10800000">
            <a:off x="-286178" y="381864"/>
            <a:ext cx="19297" cy="25839"/>
          </a:xfrm>
          <a:custGeom>
            <a:avLst/>
            <a:gdLst/>
            <a:ahLst/>
            <a:cxnLst/>
            <a:rect l="l" t="t" r="r" b="b"/>
            <a:pathLst>
              <a:path w="303" h="302" extrusionOk="0">
                <a:moveTo>
                  <a:pt x="0" y="1"/>
                </a:moveTo>
                <a:lnTo>
                  <a:pt x="0" y="302"/>
                </a:lnTo>
                <a:lnTo>
                  <a:pt x="302" y="302"/>
                </a:lnTo>
                <a:cubicBezTo>
                  <a:pt x="302" y="136"/>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6"/>
          <p:cNvSpPr/>
          <p:nvPr/>
        </p:nvSpPr>
        <p:spPr>
          <a:xfrm rot="10800000">
            <a:off x="-286178" y="211087"/>
            <a:ext cx="19297" cy="26010"/>
          </a:xfrm>
          <a:custGeom>
            <a:avLst/>
            <a:gdLst/>
            <a:ahLst/>
            <a:cxnLst/>
            <a:rect l="l" t="t" r="r" b="b"/>
            <a:pathLst>
              <a:path w="303" h="304" extrusionOk="0">
                <a:moveTo>
                  <a:pt x="0" y="1"/>
                </a:moveTo>
                <a:lnTo>
                  <a:pt x="0" y="303"/>
                </a:lnTo>
                <a:lnTo>
                  <a:pt x="302" y="303"/>
                </a:lnTo>
                <a:cubicBezTo>
                  <a:pt x="302" y="138"/>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6"/>
          <p:cNvSpPr/>
          <p:nvPr/>
        </p:nvSpPr>
        <p:spPr>
          <a:xfrm rot="10800000">
            <a:off x="-286178" y="356367"/>
            <a:ext cx="19297" cy="25582"/>
          </a:xfrm>
          <a:custGeom>
            <a:avLst/>
            <a:gdLst/>
            <a:ahLst/>
            <a:cxnLst/>
            <a:rect l="l" t="t" r="r" b="b"/>
            <a:pathLst>
              <a:path w="303" h="299" extrusionOk="0">
                <a:moveTo>
                  <a:pt x="0" y="1"/>
                </a:moveTo>
                <a:lnTo>
                  <a:pt x="0" y="298"/>
                </a:lnTo>
                <a:cubicBezTo>
                  <a:pt x="165" y="298"/>
                  <a:pt x="302" y="166"/>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6"/>
          <p:cNvSpPr/>
          <p:nvPr/>
        </p:nvSpPr>
        <p:spPr>
          <a:xfrm rot="10800000">
            <a:off x="-349545" y="270893"/>
            <a:ext cx="38212" cy="51250"/>
          </a:xfrm>
          <a:custGeom>
            <a:avLst/>
            <a:gdLst/>
            <a:ahLst/>
            <a:cxnLst/>
            <a:rect l="l" t="t" r="r" b="b"/>
            <a:pathLst>
              <a:path w="600" h="599" extrusionOk="0">
                <a:moveTo>
                  <a:pt x="303" y="0"/>
                </a:moveTo>
                <a:cubicBezTo>
                  <a:pt x="137" y="0"/>
                  <a:pt x="0" y="132"/>
                  <a:pt x="0" y="297"/>
                </a:cubicBezTo>
                <a:cubicBezTo>
                  <a:pt x="0" y="462"/>
                  <a:pt x="137" y="599"/>
                  <a:pt x="303" y="599"/>
                </a:cubicBezTo>
                <a:cubicBezTo>
                  <a:pt x="468" y="599"/>
                  <a:pt x="599" y="462"/>
                  <a:pt x="599" y="297"/>
                </a:cubicBezTo>
                <a:cubicBezTo>
                  <a:pt x="599" y="132"/>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6"/>
          <p:cNvSpPr/>
          <p:nvPr/>
        </p:nvSpPr>
        <p:spPr>
          <a:xfrm rot="10800000">
            <a:off x="-393997" y="211087"/>
            <a:ext cx="19042" cy="26010"/>
          </a:xfrm>
          <a:custGeom>
            <a:avLst/>
            <a:gdLst/>
            <a:ahLst/>
            <a:cxnLst/>
            <a:rect l="l" t="t" r="r" b="b"/>
            <a:pathLst>
              <a:path w="299" h="304" extrusionOk="0">
                <a:moveTo>
                  <a:pt x="298" y="1"/>
                </a:moveTo>
                <a:cubicBezTo>
                  <a:pt x="133" y="1"/>
                  <a:pt x="1" y="138"/>
                  <a:pt x="1" y="303"/>
                </a:cubicBezTo>
                <a:lnTo>
                  <a:pt x="298" y="303"/>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6"/>
          <p:cNvSpPr/>
          <p:nvPr/>
        </p:nvSpPr>
        <p:spPr>
          <a:xfrm rot="10800000">
            <a:off x="-393997" y="356367"/>
            <a:ext cx="19042" cy="25582"/>
          </a:xfrm>
          <a:custGeom>
            <a:avLst/>
            <a:gdLst/>
            <a:ahLst/>
            <a:cxnLst/>
            <a:rect l="l" t="t" r="r" b="b"/>
            <a:pathLst>
              <a:path w="299" h="299" extrusionOk="0">
                <a:moveTo>
                  <a:pt x="1" y="1"/>
                </a:moveTo>
                <a:cubicBezTo>
                  <a:pt x="1" y="166"/>
                  <a:pt x="133" y="298"/>
                  <a:pt x="298" y="298"/>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6"/>
          <p:cNvSpPr/>
          <p:nvPr/>
        </p:nvSpPr>
        <p:spPr>
          <a:xfrm rot="10800000">
            <a:off x="-393997" y="40482"/>
            <a:ext cx="19042" cy="25839"/>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6"/>
          <p:cNvSpPr/>
          <p:nvPr/>
        </p:nvSpPr>
        <p:spPr>
          <a:xfrm rot="10800000">
            <a:off x="-393997" y="185762"/>
            <a:ext cx="19042" cy="25411"/>
          </a:xfrm>
          <a:custGeom>
            <a:avLst/>
            <a:gdLst/>
            <a:ahLst/>
            <a:cxnLst/>
            <a:rect l="l" t="t" r="r" b="b"/>
            <a:pathLst>
              <a:path w="299" h="297" extrusionOk="0">
                <a:moveTo>
                  <a:pt x="1" y="0"/>
                </a:moveTo>
                <a:cubicBezTo>
                  <a:pt x="1" y="165"/>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p:nvPr/>
        </p:nvSpPr>
        <p:spPr>
          <a:xfrm rot="10800000">
            <a:off x="-286178" y="40482"/>
            <a:ext cx="19297" cy="25839"/>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6"/>
          <p:cNvSpPr/>
          <p:nvPr/>
        </p:nvSpPr>
        <p:spPr>
          <a:xfrm rot="10800000">
            <a:off x="-286178" y="185762"/>
            <a:ext cx="19297" cy="25411"/>
          </a:xfrm>
          <a:custGeom>
            <a:avLst/>
            <a:gdLst/>
            <a:ahLst/>
            <a:cxnLst/>
            <a:rect l="l" t="t" r="r" b="b"/>
            <a:pathLst>
              <a:path w="303" h="297" extrusionOk="0">
                <a:moveTo>
                  <a:pt x="0" y="0"/>
                </a:moveTo>
                <a:lnTo>
                  <a:pt x="0" y="297"/>
                </a:lnTo>
                <a:cubicBezTo>
                  <a:pt x="165" y="297"/>
                  <a:pt x="302" y="165"/>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rot="10800000">
            <a:off x="-349545" y="100117"/>
            <a:ext cx="38212" cy="51422"/>
          </a:xfrm>
          <a:custGeom>
            <a:avLst/>
            <a:gdLst/>
            <a:ahLst/>
            <a:cxnLst/>
            <a:rect l="l" t="t" r="r" b="b"/>
            <a:pathLst>
              <a:path w="600" h="601" extrusionOk="0">
                <a:moveTo>
                  <a:pt x="303" y="0"/>
                </a:moveTo>
                <a:cubicBezTo>
                  <a:pt x="137" y="0"/>
                  <a:pt x="0" y="133"/>
                  <a:pt x="0" y="298"/>
                </a:cubicBezTo>
                <a:cubicBezTo>
                  <a:pt x="0" y="463"/>
                  <a:pt x="137" y="600"/>
                  <a:pt x="303" y="600"/>
                </a:cubicBezTo>
                <a:cubicBezTo>
                  <a:pt x="468" y="600"/>
                  <a:pt x="599" y="463"/>
                  <a:pt x="599" y="298"/>
                </a:cubicBezTo>
                <a:cubicBezTo>
                  <a:pt x="599" y="133"/>
                  <a:pt x="468" y="0"/>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rot="10800000">
            <a:off x="-349545" y="-70488"/>
            <a:ext cx="38212" cy="51336"/>
          </a:xfrm>
          <a:custGeom>
            <a:avLst/>
            <a:gdLst/>
            <a:ahLst/>
            <a:cxnLst/>
            <a:rect l="l" t="t" r="r" b="b"/>
            <a:pathLst>
              <a:path w="600" h="600" extrusionOk="0">
                <a:moveTo>
                  <a:pt x="303" y="1"/>
                </a:moveTo>
                <a:cubicBezTo>
                  <a:pt x="137" y="1"/>
                  <a:pt x="0" y="133"/>
                  <a:pt x="0" y="297"/>
                </a:cubicBezTo>
                <a:cubicBezTo>
                  <a:pt x="0" y="462"/>
                  <a:pt x="137" y="599"/>
                  <a:pt x="303" y="599"/>
                </a:cubicBezTo>
                <a:cubicBezTo>
                  <a:pt x="468" y="599"/>
                  <a:pt x="599" y="462"/>
                  <a:pt x="599" y="297"/>
                </a:cubicBezTo>
                <a:cubicBezTo>
                  <a:pt x="599"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rot="10800000">
            <a:off x="-393997" y="15071"/>
            <a:ext cx="19042" cy="25497"/>
          </a:xfrm>
          <a:custGeom>
            <a:avLst/>
            <a:gdLst/>
            <a:ahLst/>
            <a:cxnLst/>
            <a:rect l="l" t="t" r="r" b="b"/>
            <a:pathLst>
              <a:path w="299" h="298" extrusionOk="0">
                <a:moveTo>
                  <a:pt x="1" y="0"/>
                </a:moveTo>
                <a:cubicBezTo>
                  <a:pt x="1"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p:nvPr/>
        </p:nvSpPr>
        <p:spPr>
          <a:xfrm rot="10800000">
            <a:off x="-286178" y="15071"/>
            <a:ext cx="19297" cy="25497"/>
          </a:xfrm>
          <a:custGeom>
            <a:avLst/>
            <a:gdLst/>
            <a:ahLst/>
            <a:cxnLst/>
            <a:rect l="l" t="t" r="r" b="b"/>
            <a:pathLst>
              <a:path w="303" h="298" extrusionOk="0">
                <a:moveTo>
                  <a:pt x="0" y="0"/>
                </a:moveTo>
                <a:lnTo>
                  <a:pt x="0" y="298"/>
                </a:lnTo>
                <a:cubicBezTo>
                  <a:pt x="165"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rot="10800000">
            <a:off x="-222493" y="953999"/>
            <a:ext cx="37002" cy="37646"/>
          </a:xfrm>
          <a:custGeom>
            <a:avLst/>
            <a:gdLst/>
            <a:ahLst/>
            <a:cxnLst/>
            <a:rect l="l" t="t" r="r" b="b"/>
            <a:pathLst>
              <a:path w="581" h="440" extrusionOk="0">
                <a:moveTo>
                  <a:pt x="538" y="1"/>
                </a:moveTo>
                <a:cubicBezTo>
                  <a:pt x="359" y="77"/>
                  <a:pt x="180" y="153"/>
                  <a:pt x="0" y="237"/>
                </a:cubicBezTo>
                <a:cubicBezTo>
                  <a:pt x="43" y="355"/>
                  <a:pt x="152" y="440"/>
                  <a:pt x="283" y="440"/>
                </a:cubicBezTo>
                <a:cubicBezTo>
                  <a:pt x="448" y="440"/>
                  <a:pt x="581" y="308"/>
                  <a:pt x="581" y="142"/>
                </a:cubicBezTo>
                <a:cubicBezTo>
                  <a:pt x="581" y="91"/>
                  <a:pt x="562" y="44"/>
                  <a:pt x="53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rot="10800000">
            <a:off x="-266945" y="894193"/>
            <a:ext cx="18979" cy="25582"/>
          </a:xfrm>
          <a:custGeom>
            <a:avLst/>
            <a:gdLst/>
            <a:ahLst/>
            <a:cxnLst/>
            <a:rect l="l" t="t" r="r" b="b"/>
            <a:pathLst>
              <a:path w="298" h="299" extrusionOk="0">
                <a:moveTo>
                  <a:pt x="297" y="1"/>
                </a:moveTo>
                <a:cubicBezTo>
                  <a:pt x="133" y="1"/>
                  <a:pt x="1" y="133"/>
                  <a:pt x="1" y="298"/>
                </a:cubicBezTo>
                <a:lnTo>
                  <a:pt x="297" y="298"/>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rot="10800000">
            <a:off x="-158807" y="894193"/>
            <a:ext cx="18979" cy="25582"/>
          </a:xfrm>
          <a:custGeom>
            <a:avLst/>
            <a:gdLst/>
            <a:ahLst/>
            <a:cxnLst/>
            <a:rect l="l" t="t" r="r" b="b"/>
            <a:pathLst>
              <a:path w="298" h="299" extrusionOk="0">
                <a:moveTo>
                  <a:pt x="1" y="1"/>
                </a:moveTo>
                <a:lnTo>
                  <a:pt x="1" y="298"/>
                </a:lnTo>
                <a:lnTo>
                  <a:pt x="297" y="298"/>
                </a:lnTo>
                <a:cubicBezTo>
                  <a:pt x="297" y="133"/>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rot="10800000">
            <a:off x="-158807" y="868439"/>
            <a:ext cx="18979" cy="25839"/>
          </a:xfrm>
          <a:custGeom>
            <a:avLst/>
            <a:gdLst/>
            <a:ahLst/>
            <a:cxnLst/>
            <a:rect l="l" t="t" r="r" b="b"/>
            <a:pathLst>
              <a:path w="298" h="302" extrusionOk="0">
                <a:moveTo>
                  <a:pt x="1" y="0"/>
                </a:moveTo>
                <a:lnTo>
                  <a:pt x="1" y="301"/>
                </a:lnTo>
                <a:cubicBezTo>
                  <a:pt x="166" y="301"/>
                  <a:pt x="297" y="164"/>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rot="10800000">
            <a:off x="-158807" y="723588"/>
            <a:ext cx="18979" cy="25411"/>
          </a:xfrm>
          <a:custGeom>
            <a:avLst/>
            <a:gdLst/>
            <a:ahLst/>
            <a:cxnLst/>
            <a:rect l="l" t="t" r="r" b="b"/>
            <a:pathLst>
              <a:path w="298" h="297" extrusionOk="0">
                <a:moveTo>
                  <a:pt x="1" y="0"/>
                </a:moveTo>
                <a:lnTo>
                  <a:pt x="1" y="297"/>
                </a:lnTo>
                <a:lnTo>
                  <a:pt x="297" y="297"/>
                </a:lnTo>
                <a:cubicBezTo>
                  <a:pt x="297" y="131"/>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rot="10800000">
            <a:off x="-222493" y="783308"/>
            <a:ext cx="38149" cy="51336"/>
          </a:xfrm>
          <a:custGeom>
            <a:avLst/>
            <a:gdLst/>
            <a:ahLst/>
            <a:cxnLst/>
            <a:rect l="l" t="t" r="r" b="b"/>
            <a:pathLst>
              <a:path w="599" h="600" extrusionOk="0">
                <a:moveTo>
                  <a:pt x="301" y="1"/>
                </a:moveTo>
                <a:cubicBezTo>
                  <a:pt x="131" y="1"/>
                  <a:pt x="0" y="137"/>
                  <a:pt x="0" y="303"/>
                </a:cubicBezTo>
                <a:cubicBezTo>
                  <a:pt x="0" y="468"/>
                  <a:pt x="131" y="599"/>
                  <a:pt x="301" y="599"/>
                </a:cubicBezTo>
                <a:cubicBezTo>
                  <a:pt x="466" y="599"/>
                  <a:pt x="599" y="468"/>
                  <a:pt x="599" y="303"/>
                </a:cubicBezTo>
                <a:cubicBezTo>
                  <a:pt x="599" y="137"/>
                  <a:pt x="466"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rot="10800000">
            <a:off x="-266945" y="868439"/>
            <a:ext cx="18979" cy="25839"/>
          </a:xfrm>
          <a:custGeom>
            <a:avLst/>
            <a:gdLst/>
            <a:ahLst/>
            <a:cxnLst/>
            <a:rect l="l" t="t" r="r" b="b"/>
            <a:pathLst>
              <a:path w="298" h="302" extrusionOk="0">
                <a:moveTo>
                  <a:pt x="1" y="0"/>
                </a:moveTo>
                <a:cubicBezTo>
                  <a:pt x="1" y="164"/>
                  <a:pt x="133" y="301"/>
                  <a:pt x="297" y="301"/>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rot="10800000">
            <a:off x="-266945" y="723588"/>
            <a:ext cx="18979" cy="25411"/>
          </a:xfrm>
          <a:custGeom>
            <a:avLst/>
            <a:gdLst/>
            <a:ahLst/>
            <a:cxnLst/>
            <a:rect l="l" t="t" r="r" b="b"/>
            <a:pathLst>
              <a:path w="298" h="297" extrusionOk="0">
                <a:moveTo>
                  <a:pt x="297" y="0"/>
                </a:moveTo>
                <a:cubicBezTo>
                  <a:pt x="133" y="0"/>
                  <a:pt x="1" y="131"/>
                  <a:pt x="1" y="297"/>
                </a:cubicBezTo>
                <a:lnTo>
                  <a:pt x="297" y="297"/>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rot="10800000">
            <a:off x="-222493" y="612617"/>
            <a:ext cx="38149" cy="50908"/>
          </a:xfrm>
          <a:custGeom>
            <a:avLst/>
            <a:gdLst/>
            <a:ahLst/>
            <a:cxnLst/>
            <a:rect l="l" t="t" r="r" b="b"/>
            <a:pathLst>
              <a:path w="599" h="595" extrusionOk="0">
                <a:moveTo>
                  <a:pt x="301" y="0"/>
                </a:moveTo>
                <a:cubicBezTo>
                  <a:pt x="131" y="0"/>
                  <a:pt x="0" y="133"/>
                  <a:pt x="0" y="297"/>
                </a:cubicBezTo>
                <a:cubicBezTo>
                  <a:pt x="0" y="462"/>
                  <a:pt x="131" y="595"/>
                  <a:pt x="301" y="595"/>
                </a:cubicBezTo>
                <a:cubicBezTo>
                  <a:pt x="466" y="595"/>
                  <a:pt x="599" y="462"/>
                  <a:pt x="599" y="297"/>
                </a:cubicBezTo>
                <a:cubicBezTo>
                  <a:pt x="599" y="133"/>
                  <a:pt x="466"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rot="10800000">
            <a:off x="-266945" y="697749"/>
            <a:ext cx="18979" cy="25925"/>
          </a:xfrm>
          <a:custGeom>
            <a:avLst/>
            <a:gdLst/>
            <a:ahLst/>
            <a:cxnLst/>
            <a:rect l="l" t="t" r="r" b="b"/>
            <a:pathLst>
              <a:path w="298" h="303" extrusionOk="0">
                <a:moveTo>
                  <a:pt x="1" y="1"/>
                </a:moveTo>
                <a:cubicBezTo>
                  <a:pt x="1" y="170"/>
                  <a:pt x="133" y="303"/>
                  <a:pt x="297" y="303"/>
                </a:cubicBez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rot="10800000">
            <a:off x="-158807" y="552469"/>
            <a:ext cx="18979" cy="25925"/>
          </a:xfrm>
          <a:custGeom>
            <a:avLst/>
            <a:gdLst/>
            <a:ahLst/>
            <a:cxnLst/>
            <a:rect l="l" t="t" r="r" b="b"/>
            <a:pathLst>
              <a:path w="298" h="303" extrusionOk="0">
                <a:moveTo>
                  <a:pt x="1" y="0"/>
                </a:moveTo>
                <a:lnTo>
                  <a:pt x="1" y="302"/>
                </a:lnTo>
                <a:lnTo>
                  <a:pt x="297" y="302"/>
                </a:lnTo>
                <a:cubicBezTo>
                  <a:pt x="297" y="133"/>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6"/>
          <p:cNvSpPr/>
          <p:nvPr/>
        </p:nvSpPr>
        <p:spPr>
          <a:xfrm rot="10800000">
            <a:off x="-158807" y="697749"/>
            <a:ext cx="18979" cy="25925"/>
          </a:xfrm>
          <a:custGeom>
            <a:avLst/>
            <a:gdLst/>
            <a:ahLst/>
            <a:cxnLst/>
            <a:rect l="l" t="t" r="r" b="b"/>
            <a:pathLst>
              <a:path w="298" h="303" extrusionOk="0">
                <a:moveTo>
                  <a:pt x="1" y="1"/>
                </a:moveTo>
                <a:lnTo>
                  <a:pt x="1" y="303"/>
                </a:lnTo>
                <a:cubicBezTo>
                  <a:pt x="166" y="303"/>
                  <a:pt x="297" y="170"/>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6"/>
          <p:cNvSpPr/>
          <p:nvPr/>
        </p:nvSpPr>
        <p:spPr>
          <a:xfrm rot="10800000">
            <a:off x="-266945" y="552469"/>
            <a:ext cx="18979" cy="25925"/>
          </a:xfrm>
          <a:custGeom>
            <a:avLst/>
            <a:gdLst/>
            <a:ahLst/>
            <a:cxnLst/>
            <a:rect l="l" t="t" r="r" b="b"/>
            <a:pathLst>
              <a:path w="298" h="303" extrusionOk="0">
                <a:moveTo>
                  <a:pt x="297" y="0"/>
                </a:moveTo>
                <a:cubicBezTo>
                  <a:pt x="133" y="0"/>
                  <a:pt x="1" y="133"/>
                  <a:pt x="1" y="302"/>
                </a:cubicBezTo>
                <a:lnTo>
                  <a:pt x="297" y="302"/>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rot="10800000">
            <a:off x="-222493" y="441498"/>
            <a:ext cx="38149" cy="51422"/>
          </a:xfrm>
          <a:custGeom>
            <a:avLst/>
            <a:gdLst/>
            <a:ahLst/>
            <a:cxnLst/>
            <a:rect l="l" t="t" r="r" b="b"/>
            <a:pathLst>
              <a:path w="599" h="601" extrusionOk="0">
                <a:moveTo>
                  <a:pt x="301" y="1"/>
                </a:moveTo>
                <a:cubicBezTo>
                  <a:pt x="131" y="1"/>
                  <a:pt x="0" y="133"/>
                  <a:pt x="0" y="298"/>
                </a:cubicBezTo>
                <a:cubicBezTo>
                  <a:pt x="0" y="464"/>
                  <a:pt x="131" y="601"/>
                  <a:pt x="301" y="601"/>
                </a:cubicBezTo>
                <a:cubicBezTo>
                  <a:pt x="466" y="601"/>
                  <a:pt x="599" y="464"/>
                  <a:pt x="599" y="298"/>
                </a:cubicBezTo>
                <a:cubicBezTo>
                  <a:pt x="599" y="133"/>
                  <a:pt x="466"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rot="10800000">
            <a:off x="-158807" y="527143"/>
            <a:ext cx="18979" cy="25411"/>
          </a:xfrm>
          <a:custGeom>
            <a:avLst/>
            <a:gdLst/>
            <a:ahLst/>
            <a:cxnLst/>
            <a:rect l="l" t="t" r="r" b="b"/>
            <a:pathLst>
              <a:path w="298" h="297" extrusionOk="0">
                <a:moveTo>
                  <a:pt x="1" y="0"/>
                </a:moveTo>
                <a:lnTo>
                  <a:pt x="1" y="297"/>
                </a:lnTo>
                <a:cubicBezTo>
                  <a:pt x="166" y="297"/>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6"/>
          <p:cNvSpPr/>
          <p:nvPr/>
        </p:nvSpPr>
        <p:spPr>
          <a:xfrm rot="10800000">
            <a:off x="-158807" y="381864"/>
            <a:ext cx="18979" cy="25839"/>
          </a:xfrm>
          <a:custGeom>
            <a:avLst/>
            <a:gdLst/>
            <a:ahLst/>
            <a:cxnLst/>
            <a:rect l="l" t="t" r="r" b="b"/>
            <a:pathLst>
              <a:path w="298" h="302" extrusionOk="0">
                <a:moveTo>
                  <a:pt x="1" y="1"/>
                </a:moveTo>
                <a:lnTo>
                  <a:pt x="1" y="302"/>
                </a:lnTo>
                <a:lnTo>
                  <a:pt x="297" y="302"/>
                </a:lnTo>
                <a:cubicBezTo>
                  <a:pt x="297" y="136"/>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p:nvPr/>
        </p:nvSpPr>
        <p:spPr>
          <a:xfrm rot="10800000">
            <a:off x="-266945" y="381864"/>
            <a:ext cx="18979" cy="25839"/>
          </a:xfrm>
          <a:custGeom>
            <a:avLst/>
            <a:gdLst/>
            <a:ahLst/>
            <a:cxnLst/>
            <a:rect l="l" t="t" r="r" b="b"/>
            <a:pathLst>
              <a:path w="298" h="302" extrusionOk="0">
                <a:moveTo>
                  <a:pt x="297" y="1"/>
                </a:moveTo>
                <a:cubicBezTo>
                  <a:pt x="133" y="1"/>
                  <a:pt x="1" y="136"/>
                  <a:pt x="1" y="302"/>
                </a:cubicBezTo>
                <a:lnTo>
                  <a:pt x="297" y="302"/>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6"/>
          <p:cNvSpPr/>
          <p:nvPr/>
        </p:nvSpPr>
        <p:spPr>
          <a:xfrm rot="10800000">
            <a:off x="-266945" y="527143"/>
            <a:ext cx="18979" cy="25411"/>
          </a:xfrm>
          <a:custGeom>
            <a:avLst/>
            <a:gdLst/>
            <a:ahLst/>
            <a:cxnLst/>
            <a:rect l="l" t="t" r="r" b="b"/>
            <a:pathLst>
              <a:path w="298" h="297" extrusionOk="0">
                <a:moveTo>
                  <a:pt x="1" y="0"/>
                </a:moveTo>
                <a:cubicBezTo>
                  <a:pt x="1" y="166"/>
                  <a:pt x="133" y="297"/>
                  <a:pt x="297" y="297"/>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6"/>
          <p:cNvSpPr/>
          <p:nvPr/>
        </p:nvSpPr>
        <p:spPr>
          <a:xfrm rot="10800000">
            <a:off x="-266945" y="211087"/>
            <a:ext cx="18979" cy="26010"/>
          </a:xfrm>
          <a:custGeom>
            <a:avLst/>
            <a:gdLst/>
            <a:ahLst/>
            <a:cxnLst/>
            <a:rect l="l" t="t" r="r" b="b"/>
            <a:pathLst>
              <a:path w="298" h="304" extrusionOk="0">
                <a:moveTo>
                  <a:pt x="297" y="1"/>
                </a:moveTo>
                <a:cubicBezTo>
                  <a:pt x="133" y="1"/>
                  <a:pt x="1" y="138"/>
                  <a:pt x="1" y="303"/>
                </a:cubicBezTo>
                <a:lnTo>
                  <a:pt x="297" y="303"/>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6"/>
          <p:cNvSpPr/>
          <p:nvPr/>
        </p:nvSpPr>
        <p:spPr>
          <a:xfrm rot="10800000">
            <a:off x="-158807" y="211087"/>
            <a:ext cx="18979" cy="2601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6"/>
          <p:cNvSpPr/>
          <p:nvPr/>
        </p:nvSpPr>
        <p:spPr>
          <a:xfrm rot="10800000">
            <a:off x="-158807" y="356367"/>
            <a:ext cx="18979" cy="25582"/>
          </a:xfrm>
          <a:custGeom>
            <a:avLst/>
            <a:gdLst/>
            <a:ahLst/>
            <a:cxnLst/>
            <a:rect l="l" t="t" r="r" b="b"/>
            <a:pathLst>
              <a:path w="298" h="299" extrusionOk="0">
                <a:moveTo>
                  <a:pt x="1" y="1"/>
                </a:moveTo>
                <a:lnTo>
                  <a:pt x="1" y="298"/>
                </a:lnTo>
                <a:cubicBezTo>
                  <a:pt x="166" y="298"/>
                  <a:pt x="297" y="166"/>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6"/>
          <p:cNvSpPr/>
          <p:nvPr/>
        </p:nvSpPr>
        <p:spPr>
          <a:xfrm rot="10800000">
            <a:off x="-266945" y="356367"/>
            <a:ext cx="18979" cy="25582"/>
          </a:xfrm>
          <a:custGeom>
            <a:avLst/>
            <a:gdLst/>
            <a:ahLst/>
            <a:cxnLst/>
            <a:rect l="l" t="t" r="r" b="b"/>
            <a:pathLst>
              <a:path w="298" h="299" extrusionOk="0">
                <a:moveTo>
                  <a:pt x="1" y="1"/>
                </a:moveTo>
                <a:cubicBezTo>
                  <a:pt x="1" y="166"/>
                  <a:pt x="133" y="298"/>
                  <a:pt x="297" y="298"/>
                </a:cubicBez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rot="10800000">
            <a:off x="-222493" y="270893"/>
            <a:ext cx="38149" cy="51250"/>
          </a:xfrm>
          <a:custGeom>
            <a:avLst/>
            <a:gdLst/>
            <a:ahLst/>
            <a:cxnLst/>
            <a:rect l="l" t="t" r="r" b="b"/>
            <a:pathLst>
              <a:path w="599" h="599" extrusionOk="0">
                <a:moveTo>
                  <a:pt x="301" y="0"/>
                </a:moveTo>
                <a:cubicBezTo>
                  <a:pt x="131" y="0"/>
                  <a:pt x="0" y="132"/>
                  <a:pt x="0" y="297"/>
                </a:cubicBezTo>
                <a:cubicBezTo>
                  <a:pt x="0" y="462"/>
                  <a:pt x="131" y="599"/>
                  <a:pt x="301" y="599"/>
                </a:cubicBezTo>
                <a:cubicBezTo>
                  <a:pt x="466" y="599"/>
                  <a:pt x="599" y="462"/>
                  <a:pt x="599" y="297"/>
                </a:cubicBezTo>
                <a:cubicBezTo>
                  <a:pt x="599" y="132"/>
                  <a:pt x="466"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6"/>
          <p:cNvSpPr/>
          <p:nvPr/>
        </p:nvSpPr>
        <p:spPr>
          <a:xfrm rot="10800000">
            <a:off x="-266945" y="185762"/>
            <a:ext cx="18979" cy="25411"/>
          </a:xfrm>
          <a:custGeom>
            <a:avLst/>
            <a:gdLst/>
            <a:ahLst/>
            <a:cxnLst/>
            <a:rect l="l" t="t" r="r" b="b"/>
            <a:pathLst>
              <a:path w="298" h="297" extrusionOk="0">
                <a:moveTo>
                  <a:pt x="1" y="0"/>
                </a:moveTo>
                <a:cubicBezTo>
                  <a:pt x="1" y="165"/>
                  <a:pt x="133" y="297"/>
                  <a:pt x="297" y="297"/>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p:nvPr/>
        </p:nvSpPr>
        <p:spPr>
          <a:xfrm rot="10800000">
            <a:off x="-158807"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6"/>
          <p:cNvSpPr/>
          <p:nvPr/>
        </p:nvSpPr>
        <p:spPr>
          <a:xfrm rot="10800000">
            <a:off x="-266945" y="40482"/>
            <a:ext cx="18979" cy="25839"/>
          </a:xfrm>
          <a:custGeom>
            <a:avLst/>
            <a:gdLst/>
            <a:ahLst/>
            <a:cxnLst/>
            <a:rect l="l" t="t" r="r" b="b"/>
            <a:pathLst>
              <a:path w="298" h="302" extrusionOk="0">
                <a:moveTo>
                  <a:pt x="297" y="0"/>
                </a:moveTo>
                <a:cubicBezTo>
                  <a:pt x="133" y="0"/>
                  <a:pt x="1" y="136"/>
                  <a:pt x="1"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6"/>
          <p:cNvSpPr/>
          <p:nvPr/>
        </p:nvSpPr>
        <p:spPr>
          <a:xfrm rot="10800000">
            <a:off x="-158807" y="185762"/>
            <a:ext cx="18979" cy="25411"/>
          </a:xfrm>
          <a:custGeom>
            <a:avLst/>
            <a:gdLst/>
            <a:ahLst/>
            <a:cxnLst/>
            <a:rect l="l" t="t" r="r" b="b"/>
            <a:pathLst>
              <a:path w="298" h="297" extrusionOk="0">
                <a:moveTo>
                  <a:pt x="1" y="0"/>
                </a:moveTo>
                <a:lnTo>
                  <a:pt x="1"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6"/>
          <p:cNvSpPr/>
          <p:nvPr/>
        </p:nvSpPr>
        <p:spPr>
          <a:xfrm rot="10800000">
            <a:off x="-222493" y="100117"/>
            <a:ext cx="38149" cy="51422"/>
          </a:xfrm>
          <a:custGeom>
            <a:avLst/>
            <a:gdLst/>
            <a:ahLst/>
            <a:cxnLst/>
            <a:rect l="l" t="t" r="r" b="b"/>
            <a:pathLst>
              <a:path w="599" h="601" extrusionOk="0">
                <a:moveTo>
                  <a:pt x="301" y="0"/>
                </a:moveTo>
                <a:cubicBezTo>
                  <a:pt x="131" y="0"/>
                  <a:pt x="0" y="133"/>
                  <a:pt x="0" y="298"/>
                </a:cubicBezTo>
                <a:cubicBezTo>
                  <a:pt x="0" y="463"/>
                  <a:pt x="131" y="600"/>
                  <a:pt x="301" y="600"/>
                </a:cubicBezTo>
                <a:cubicBezTo>
                  <a:pt x="466" y="600"/>
                  <a:pt x="599" y="463"/>
                  <a:pt x="599" y="298"/>
                </a:cubicBezTo>
                <a:cubicBezTo>
                  <a:pt x="599" y="133"/>
                  <a:pt x="466"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6"/>
          <p:cNvSpPr/>
          <p:nvPr/>
        </p:nvSpPr>
        <p:spPr>
          <a:xfrm rot="10800000">
            <a:off x="-222493" y="-70488"/>
            <a:ext cx="38149" cy="51336"/>
          </a:xfrm>
          <a:custGeom>
            <a:avLst/>
            <a:gdLst/>
            <a:ahLst/>
            <a:cxnLst/>
            <a:rect l="l" t="t" r="r" b="b"/>
            <a:pathLst>
              <a:path w="599" h="600" extrusionOk="0">
                <a:moveTo>
                  <a:pt x="301" y="1"/>
                </a:moveTo>
                <a:cubicBezTo>
                  <a:pt x="131" y="1"/>
                  <a:pt x="0" y="133"/>
                  <a:pt x="0" y="297"/>
                </a:cubicBezTo>
                <a:cubicBezTo>
                  <a:pt x="0" y="462"/>
                  <a:pt x="131" y="599"/>
                  <a:pt x="301" y="599"/>
                </a:cubicBezTo>
                <a:cubicBezTo>
                  <a:pt x="466" y="599"/>
                  <a:pt x="599" y="462"/>
                  <a:pt x="599" y="297"/>
                </a:cubicBezTo>
                <a:cubicBezTo>
                  <a:pt x="599" y="133"/>
                  <a:pt x="466"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6"/>
          <p:cNvSpPr/>
          <p:nvPr/>
        </p:nvSpPr>
        <p:spPr>
          <a:xfrm rot="10800000">
            <a:off x="-266945" y="15071"/>
            <a:ext cx="18979" cy="25497"/>
          </a:xfrm>
          <a:custGeom>
            <a:avLst/>
            <a:gdLst/>
            <a:ahLst/>
            <a:cxnLst/>
            <a:rect l="l" t="t" r="r" b="b"/>
            <a:pathLst>
              <a:path w="298" h="298" extrusionOk="0">
                <a:moveTo>
                  <a:pt x="1" y="0"/>
                </a:moveTo>
                <a:cubicBezTo>
                  <a:pt x="1" y="166"/>
                  <a:pt x="133"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6"/>
          <p:cNvSpPr/>
          <p:nvPr/>
        </p:nvSpPr>
        <p:spPr>
          <a:xfrm rot="10800000">
            <a:off x="-158807"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6"/>
          <p:cNvSpPr/>
          <p:nvPr/>
        </p:nvSpPr>
        <p:spPr>
          <a:xfrm rot="10800000">
            <a:off x="-139892" y="894193"/>
            <a:ext cx="18979" cy="25582"/>
          </a:xfrm>
          <a:custGeom>
            <a:avLst/>
            <a:gdLst/>
            <a:ahLst/>
            <a:cxnLst/>
            <a:rect l="l" t="t" r="r" b="b"/>
            <a:pathLst>
              <a:path w="298" h="299" extrusionOk="0">
                <a:moveTo>
                  <a:pt x="298" y="1"/>
                </a:moveTo>
                <a:cubicBezTo>
                  <a:pt x="133" y="1"/>
                  <a:pt x="0" y="133"/>
                  <a:pt x="0" y="298"/>
                </a:cubicBezTo>
                <a:lnTo>
                  <a:pt x="298" y="298"/>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6"/>
          <p:cNvSpPr/>
          <p:nvPr/>
        </p:nvSpPr>
        <p:spPr>
          <a:xfrm rot="10800000">
            <a:off x="-95440" y="783308"/>
            <a:ext cx="38212" cy="51336"/>
          </a:xfrm>
          <a:custGeom>
            <a:avLst/>
            <a:gdLst/>
            <a:ahLst/>
            <a:cxnLst/>
            <a:rect l="l" t="t" r="r" b="b"/>
            <a:pathLst>
              <a:path w="600" h="600" extrusionOk="0">
                <a:moveTo>
                  <a:pt x="298" y="1"/>
                </a:moveTo>
                <a:cubicBezTo>
                  <a:pt x="133" y="1"/>
                  <a:pt x="1" y="137"/>
                  <a:pt x="1" y="303"/>
                </a:cubicBezTo>
                <a:cubicBezTo>
                  <a:pt x="1" y="468"/>
                  <a:pt x="133" y="599"/>
                  <a:pt x="298" y="599"/>
                </a:cubicBezTo>
                <a:cubicBezTo>
                  <a:pt x="468" y="599"/>
                  <a:pt x="600" y="468"/>
                  <a:pt x="600" y="303"/>
                </a:cubicBezTo>
                <a:cubicBezTo>
                  <a:pt x="600" y="137"/>
                  <a:pt x="468"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6"/>
          <p:cNvSpPr/>
          <p:nvPr/>
        </p:nvSpPr>
        <p:spPr>
          <a:xfrm rot="10800000">
            <a:off x="-139892" y="868439"/>
            <a:ext cx="18979" cy="25839"/>
          </a:xfrm>
          <a:custGeom>
            <a:avLst/>
            <a:gdLst/>
            <a:ahLst/>
            <a:cxnLst/>
            <a:rect l="l" t="t" r="r" b="b"/>
            <a:pathLst>
              <a:path w="298" h="302" extrusionOk="0">
                <a:moveTo>
                  <a:pt x="0" y="0"/>
                </a:moveTo>
                <a:cubicBezTo>
                  <a:pt x="0" y="164"/>
                  <a:pt x="133" y="301"/>
                  <a:pt x="298" y="301"/>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6"/>
          <p:cNvSpPr/>
          <p:nvPr/>
        </p:nvSpPr>
        <p:spPr>
          <a:xfrm rot="10800000">
            <a:off x="-31818" y="723588"/>
            <a:ext cx="19042" cy="25411"/>
          </a:xfrm>
          <a:custGeom>
            <a:avLst/>
            <a:gdLst/>
            <a:ahLst/>
            <a:cxnLst/>
            <a:rect l="l" t="t" r="r" b="b"/>
            <a:pathLst>
              <a:path w="299" h="297" extrusionOk="0">
                <a:moveTo>
                  <a:pt x="1" y="0"/>
                </a:moveTo>
                <a:lnTo>
                  <a:pt x="1" y="297"/>
                </a:lnTo>
                <a:lnTo>
                  <a:pt x="298" y="297"/>
                </a:lnTo>
                <a:cubicBezTo>
                  <a:pt x="298" y="131"/>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6"/>
          <p:cNvSpPr/>
          <p:nvPr/>
        </p:nvSpPr>
        <p:spPr>
          <a:xfrm rot="10800000">
            <a:off x="-139892" y="723588"/>
            <a:ext cx="18979" cy="25411"/>
          </a:xfrm>
          <a:custGeom>
            <a:avLst/>
            <a:gdLst/>
            <a:ahLst/>
            <a:cxnLst/>
            <a:rect l="l" t="t" r="r" b="b"/>
            <a:pathLst>
              <a:path w="298" h="297" extrusionOk="0">
                <a:moveTo>
                  <a:pt x="298" y="0"/>
                </a:moveTo>
                <a:cubicBezTo>
                  <a:pt x="133" y="0"/>
                  <a:pt x="0" y="131"/>
                  <a:pt x="0" y="297"/>
                </a:cubicBezTo>
                <a:lnTo>
                  <a:pt x="298" y="297"/>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6"/>
          <p:cNvSpPr/>
          <p:nvPr/>
        </p:nvSpPr>
        <p:spPr>
          <a:xfrm rot="10800000">
            <a:off x="-139892" y="697749"/>
            <a:ext cx="18979" cy="25925"/>
          </a:xfrm>
          <a:custGeom>
            <a:avLst/>
            <a:gdLst/>
            <a:ahLst/>
            <a:cxnLst/>
            <a:rect l="l" t="t" r="r" b="b"/>
            <a:pathLst>
              <a:path w="298" h="303" extrusionOk="0">
                <a:moveTo>
                  <a:pt x="0" y="1"/>
                </a:moveTo>
                <a:cubicBezTo>
                  <a:pt x="0" y="170"/>
                  <a:pt x="133" y="303"/>
                  <a:pt x="298" y="303"/>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6"/>
          <p:cNvSpPr/>
          <p:nvPr/>
        </p:nvSpPr>
        <p:spPr>
          <a:xfrm rot="10800000">
            <a:off x="-31818" y="697749"/>
            <a:ext cx="19042" cy="25925"/>
          </a:xfrm>
          <a:custGeom>
            <a:avLst/>
            <a:gdLst/>
            <a:ahLst/>
            <a:cxnLst/>
            <a:rect l="l" t="t" r="r" b="b"/>
            <a:pathLst>
              <a:path w="299" h="303" extrusionOk="0">
                <a:moveTo>
                  <a:pt x="1" y="1"/>
                </a:moveTo>
                <a:lnTo>
                  <a:pt x="1" y="303"/>
                </a:lnTo>
                <a:cubicBezTo>
                  <a:pt x="166" y="303"/>
                  <a:pt x="298" y="170"/>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6"/>
          <p:cNvSpPr/>
          <p:nvPr/>
        </p:nvSpPr>
        <p:spPr>
          <a:xfrm rot="10800000">
            <a:off x="-31818" y="552469"/>
            <a:ext cx="19042" cy="25925"/>
          </a:xfrm>
          <a:custGeom>
            <a:avLst/>
            <a:gdLst/>
            <a:ahLst/>
            <a:cxnLst/>
            <a:rect l="l" t="t" r="r" b="b"/>
            <a:pathLst>
              <a:path w="299" h="303" extrusionOk="0">
                <a:moveTo>
                  <a:pt x="1" y="0"/>
                </a:moveTo>
                <a:lnTo>
                  <a:pt x="1" y="302"/>
                </a:lnTo>
                <a:lnTo>
                  <a:pt x="298" y="302"/>
                </a:lnTo>
                <a:cubicBezTo>
                  <a:pt x="298" y="133"/>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6"/>
          <p:cNvSpPr/>
          <p:nvPr/>
        </p:nvSpPr>
        <p:spPr>
          <a:xfrm rot="10800000">
            <a:off x="-95440" y="612617"/>
            <a:ext cx="38212" cy="50908"/>
          </a:xfrm>
          <a:custGeom>
            <a:avLst/>
            <a:gdLst/>
            <a:ahLst/>
            <a:cxnLst/>
            <a:rect l="l" t="t" r="r" b="b"/>
            <a:pathLst>
              <a:path w="600" h="595" extrusionOk="0">
                <a:moveTo>
                  <a:pt x="298" y="0"/>
                </a:moveTo>
                <a:cubicBezTo>
                  <a:pt x="133" y="0"/>
                  <a:pt x="1" y="133"/>
                  <a:pt x="1" y="297"/>
                </a:cubicBezTo>
                <a:cubicBezTo>
                  <a:pt x="1" y="462"/>
                  <a:pt x="133" y="595"/>
                  <a:pt x="298" y="595"/>
                </a:cubicBezTo>
                <a:cubicBezTo>
                  <a:pt x="468" y="595"/>
                  <a:pt x="600" y="462"/>
                  <a:pt x="600" y="297"/>
                </a:cubicBezTo>
                <a:cubicBezTo>
                  <a:pt x="600" y="133"/>
                  <a:pt x="468"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6"/>
          <p:cNvSpPr/>
          <p:nvPr/>
        </p:nvSpPr>
        <p:spPr>
          <a:xfrm rot="10800000">
            <a:off x="-139892" y="552469"/>
            <a:ext cx="18979" cy="25925"/>
          </a:xfrm>
          <a:custGeom>
            <a:avLst/>
            <a:gdLst/>
            <a:ahLst/>
            <a:cxnLst/>
            <a:rect l="l" t="t" r="r" b="b"/>
            <a:pathLst>
              <a:path w="298" h="303" extrusionOk="0">
                <a:moveTo>
                  <a:pt x="298" y="0"/>
                </a:moveTo>
                <a:cubicBezTo>
                  <a:pt x="133" y="0"/>
                  <a:pt x="0" y="133"/>
                  <a:pt x="0" y="302"/>
                </a:cubicBezTo>
                <a:lnTo>
                  <a:pt x="298" y="302"/>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rot="10800000">
            <a:off x="-139892" y="381864"/>
            <a:ext cx="18979" cy="25839"/>
          </a:xfrm>
          <a:custGeom>
            <a:avLst/>
            <a:gdLst/>
            <a:ahLst/>
            <a:cxnLst/>
            <a:rect l="l" t="t" r="r" b="b"/>
            <a:pathLst>
              <a:path w="298" h="302" extrusionOk="0">
                <a:moveTo>
                  <a:pt x="298" y="1"/>
                </a:moveTo>
                <a:cubicBezTo>
                  <a:pt x="133" y="1"/>
                  <a:pt x="0" y="136"/>
                  <a:pt x="0" y="302"/>
                </a:cubicBezTo>
                <a:lnTo>
                  <a:pt x="298" y="302"/>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rot="10800000">
            <a:off x="-139892" y="527143"/>
            <a:ext cx="18979" cy="25411"/>
          </a:xfrm>
          <a:custGeom>
            <a:avLst/>
            <a:gdLst/>
            <a:ahLst/>
            <a:cxnLst/>
            <a:rect l="l" t="t" r="r" b="b"/>
            <a:pathLst>
              <a:path w="298" h="297" extrusionOk="0">
                <a:moveTo>
                  <a:pt x="0" y="0"/>
                </a:moveTo>
                <a:cubicBezTo>
                  <a:pt x="0" y="166"/>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6"/>
          <p:cNvSpPr/>
          <p:nvPr/>
        </p:nvSpPr>
        <p:spPr>
          <a:xfrm rot="10800000">
            <a:off x="-31818" y="381864"/>
            <a:ext cx="19042" cy="25839"/>
          </a:xfrm>
          <a:custGeom>
            <a:avLst/>
            <a:gdLst/>
            <a:ahLst/>
            <a:cxnLst/>
            <a:rect l="l" t="t" r="r" b="b"/>
            <a:pathLst>
              <a:path w="299" h="302" extrusionOk="0">
                <a:moveTo>
                  <a:pt x="1" y="1"/>
                </a:moveTo>
                <a:lnTo>
                  <a:pt x="1" y="302"/>
                </a:lnTo>
                <a:lnTo>
                  <a:pt x="298" y="302"/>
                </a:lnTo>
                <a:cubicBezTo>
                  <a:pt x="298" y="136"/>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6"/>
          <p:cNvSpPr/>
          <p:nvPr/>
        </p:nvSpPr>
        <p:spPr>
          <a:xfrm rot="10800000">
            <a:off x="-95440" y="441498"/>
            <a:ext cx="38212" cy="51422"/>
          </a:xfrm>
          <a:custGeom>
            <a:avLst/>
            <a:gdLst/>
            <a:ahLst/>
            <a:cxnLst/>
            <a:rect l="l" t="t" r="r" b="b"/>
            <a:pathLst>
              <a:path w="600" h="601" extrusionOk="0">
                <a:moveTo>
                  <a:pt x="298" y="1"/>
                </a:moveTo>
                <a:cubicBezTo>
                  <a:pt x="133" y="1"/>
                  <a:pt x="1" y="133"/>
                  <a:pt x="1" y="298"/>
                </a:cubicBezTo>
                <a:cubicBezTo>
                  <a:pt x="1" y="464"/>
                  <a:pt x="133" y="601"/>
                  <a:pt x="298" y="601"/>
                </a:cubicBezTo>
                <a:cubicBezTo>
                  <a:pt x="468" y="601"/>
                  <a:pt x="600" y="464"/>
                  <a:pt x="600" y="298"/>
                </a:cubicBezTo>
                <a:cubicBezTo>
                  <a:pt x="600" y="133"/>
                  <a:pt x="468"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6"/>
          <p:cNvSpPr/>
          <p:nvPr/>
        </p:nvSpPr>
        <p:spPr>
          <a:xfrm rot="10800000">
            <a:off x="-31818" y="527143"/>
            <a:ext cx="19042" cy="25411"/>
          </a:xfrm>
          <a:custGeom>
            <a:avLst/>
            <a:gdLst/>
            <a:ahLst/>
            <a:cxnLst/>
            <a:rect l="l" t="t" r="r" b="b"/>
            <a:pathLst>
              <a:path w="299" h="297" extrusionOk="0">
                <a:moveTo>
                  <a:pt x="1" y="0"/>
                </a:moveTo>
                <a:lnTo>
                  <a:pt x="1" y="297"/>
                </a:lnTo>
                <a:cubicBezTo>
                  <a:pt x="166" y="297"/>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6"/>
          <p:cNvSpPr/>
          <p:nvPr/>
        </p:nvSpPr>
        <p:spPr>
          <a:xfrm rot="10800000">
            <a:off x="-139892" y="211087"/>
            <a:ext cx="18979" cy="26010"/>
          </a:xfrm>
          <a:custGeom>
            <a:avLst/>
            <a:gdLst/>
            <a:ahLst/>
            <a:cxnLst/>
            <a:rect l="l" t="t" r="r" b="b"/>
            <a:pathLst>
              <a:path w="298" h="304" extrusionOk="0">
                <a:moveTo>
                  <a:pt x="298" y="1"/>
                </a:moveTo>
                <a:cubicBezTo>
                  <a:pt x="133" y="1"/>
                  <a:pt x="0" y="138"/>
                  <a:pt x="0" y="303"/>
                </a:cubicBezTo>
                <a:lnTo>
                  <a:pt x="298" y="303"/>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6"/>
          <p:cNvSpPr/>
          <p:nvPr/>
        </p:nvSpPr>
        <p:spPr>
          <a:xfrm rot="10800000">
            <a:off x="-31818" y="356367"/>
            <a:ext cx="19042" cy="25582"/>
          </a:xfrm>
          <a:custGeom>
            <a:avLst/>
            <a:gdLst/>
            <a:ahLst/>
            <a:cxnLst/>
            <a:rect l="l" t="t" r="r" b="b"/>
            <a:pathLst>
              <a:path w="299" h="299" extrusionOk="0">
                <a:moveTo>
                  <a:pt x="1" y="1"/>
                </a:moveTo>
                <a:lnTo>
                  <a:pt x="1" y="298"/>
                </a:lnTo>
                <a:cubicBezTo>
                  <a:pt x="166" y="298"/>
                  <a:pt x="298" y="166"/>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6"/>
          <p:cNvSpPr/>
          <p:nvPr/>
        </p:nvSpPr>
        <p:spPr>
          <a:xfrm rot="10800000">
            <a:off x="-139892" y="356367"/>
            <a:ext cx="18979" cy="25582"/>
          </a:xfrm>
          <a:custGeom>
            <a:avLst/>
            <a:gdLst/>
            <a:ahLst/>
            <a:cxnLst/>
            <a:rect l="l" t="t" r="r" b="b"/>
            <a:pathLst>
              <a:path w="298" h="299" extrusionOk="0">
                <a:moveTo>
                  <a:pt x="0" y="1"/>
                </a:moveTo>
                <a:cubicBezTo>
                  <a:pt x="0" y="166"/>
                  <a:pt x="133" y="298"/>
                  <a:pt x="298" y="298"/>
                </a:cubicBez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6"/>
          <p:cNvSpPr/>
          <p:nvPr/>
        </p:nvSpPr>
        <p:spPr>
          <a:xfrm rot="10800000">
            <a:off x="-95440" y="270893"/>
            <a:ext cx="38212" cy="51250"/>
          </a:xfrm>
          <a:custGeom>
            <a:avLst/>
            <a:gdLst/>
            <a:ahLst/>
            <a:cxnLst/>
            <a:rect l="l" t="t" r="r" b="b"/>
            <a:pathLst>
              <a:path w="600" h="599" extrusionOk="0">
                <a:moveTo>
                  <a:pt x="298" y="0"/>
                </a:moveTo>
                <a:cubicBezTo>
                  <a:pt x="133" y="0"/>
                  <a:pt x="1" y="132"/>
                  <a:pt x="1" y="297"/>
                </a:cubicBezTo>
                <a:cubicBezTo>
                  <a:pt x="1" y="462"/>
                  <a:pt x="133" y="599"/>
                  <a:pt x="298" y="599"/>
                </a:cubicBezTo>
                <a:cubicBezTo>
                  <a:pt x="468" y="599"/>
                  <a:pt x="600" y="462"/>
                  <a:pt x="600" y="297"/>
                </a:cubicBezTo>
                <a:cubicBezTo>
                  <a:pt x="600" y="132"/>
                  <a:pt x="468"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6"/>
          <p:cNvSpPr/>
          <p:nvPr/>
        </p:nvSpPr>
        <p:spPr>
          <a:xfrm rot="10800000">
            <a:off x="-31818" y="211087"/>
            <a:ext cx="19042" cy="26010"/>
          </a:xfrm>
          <a:custGeom>
            <a:avLst/>
            <a:gdLst/>
            <a:ahLst/>
            <a:cxnLst/>
            <a:rect l="l" t="t" r="r" b="b"/>
            <a:pathLst>
              <a:path w="299" h="304" extrusionOk="0">
                <a:moveTo>
                  <a:pt x="1" y="1"/>
                </a:moveTo>
                <a:lnTo>
                  <a:pt x="1" y="303"/>
                </a:lnTo>
                <a:lnTo>
                  <a:pt x="298" y="303"/>
                </a:lnTo>
                <a:cubicBezTo>
                  <a:pt x="298"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6"/>
          <p:cNvSpPr/>
          <p:nvPr/>
        </p:nvSpPr>
        <p:spPr>
          <a:xfrm rot="10800000">
            <a:off x="-31818" y="185762"/>
            <a:ext cx="19042" cy="25411"/>
          </a:xfrm>
          <a:custGeom>
            <a:avLst/>
            <a:gdLst/>
            <a:ahLst/>
            <a:cxnLst/>
            <a:rect l="l" t="t" r="r" b="b"/>
            <a:pathLst>
              <a:path w="299" h="297" extrusionOk="0">
                <a:moveTo>
                  <a:pt x="1" y="0"/>
                </a:moveTo>
                <a:lnTo>
                  <a:pt x="1" y="297"/>
                </a:lnTo>
                <a:cubicBezTo>
                  <a:pt x="166"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6"/>
          <p:cNvSpPr/>
          <p:nvPr/>
        </p:nvSpPr>
        <p:spPr>
          <a:xfrm rot="10800000">
            <a:off x="-139892" y="185762"/>
            <a:ext cx="18979" cy="25411"/>
          </a:xfrm>
          <a:custGeom>
            <a:avLst/>
            <a:gdLst/>
            <a:ahLst/>
            <a:cxnLst/>
            <a:rect l="l" t="t" r="r" b="b"/>
            <a:pathLst>
              <a:path w="298" h="297" extrusionOk="0">
                <a:moveTo>
                  <a:pt x="0" y="0"/>
                </a:moveTo>
                <a:cubicBezTo>
                  <a:pt x="0" y="165"/>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6"/>
          <p:cNvSpPr/>
          <p:nvPr/>
        </p:nvSpPr>
        <p:spPr>
          <a:xfrm rot="10800000">
            <a:off x="-31818" y="40482"/>
            <a:ext cx="19042" cy="25839"/>
          </a:xfrm>
          <a:custGeom>
            <a:avLst/>
            <a:gdLst/>
            <a:ahLst/>
            <a:cxnLst/>
            <a:rect l="l" t="t" r="r" b="b"/>
            <a:pathLst>
              <a:path w="299" h="302" extrusionOk="0">
                <a:moveTo>
                  <a:pt x="1" y="0"/>
                </a:moveTo>
                <a:lnTo>
                  <a:pt x="1" y="301"/>
                </a:lnTo>
                <a:lnTo>
                  <a:pt x="298" y="301"/>
                </a:lnTo>
                <a:cubicBezTo>
                  <a:pt x="298"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6"/>
          <p:cNvSpPr/>
          <p:nvPr/>
        </p:nvSpPr>
        <p:spPr>
          <a:xfrm rot="10800000">
            <a:off x="-95440" y="100117"/>
            <a:ext cx="38212" cy="51422"/>
          </a:xfrm>
          <a:custGeom>
            <a:avLst/>
            <a:gdLst/>
            <a:ahLst/>
            <a:cxnLst/>
            <a:rect l="l" t="t" r="r" b="b"/>
            <a:pathLst>
              <a:path w="600" h="601" extrusionOk="0">
                <a:moveTo>
                  <a:pt x="298" y="0"/>
                </a:moveTo>
                <a:cubicBezTo>
                  <a:pt x="133" y="0"/>
                  <a:pt x="1" y="133"/>
                  <a:pt x="1" y="298"/>
                </a:cubicBezTo>
                <a:cubicBezTo>
                  <a:pt x="1" y="463"/>
                  <a:pt x="133" y="600"/>
                  <a:pt x="298" y="600"/>
                </a:cubicBezTo>
                <a:cubicBezTo>
                  <a:pt x="468" y="600"/>
                  <a:pt x="600" y="463"/>
                  <a:pt x="600" y="298"/>
                </a:cubicBezTo>
                <a:cubicBezTo>
                  <a:pt x="600" y="133"/>
                  <a:pt x="468"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rot="10800000">
            <a:off x="-139892" y="40482"/>
            <a:ext cx="18979" cy="25839"/>
          </a:xfrm>
          <a:custGeom>
            <a:avLst/>
            <a:gdLst/>
            <a:ahLst/>
            <a:cxnLst/>
            <a:rect l="l" t="t" r="r" b="b"/>
            <a:pathLst>
              <a:path w="298" h="302" extrusionOk="0">
                <a:moveTo>
                  <a:pt x="298" y="0"/>
                </a:moveTo>
                <a:cubicBezTo>
                  <a:pt x="133" y="0"/>
                  <a:pt x="0" y="136"/>
                  <a:pt x="0"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rot="10800000">
            <a:off x="-31818" y="15071"/>
            <a:ext cx="19042" cy="25497"/>
          </a:xfrm>
          <a:custGeom>
            <a:avLst/>
            <a:gdLst/>
            <a:ahLst/>
            <a:cxnLst/>
            <a:rect l="l" t="t" r="r" b="b"/>
            <a:pathLst>
              <a:path w="299" h="298" extrusionOk="0">
                <a:moveTo>
                  <a:pt x="1" y="0"/>
                </a:moveTo>
                <a:lnTo>
                  <a:pt x="1"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rot="10800000">
            <a:off x="-95440" y="-70488"/>
            <a:ext cx="38212" cy="51336"/>
          </a:xfrm>
          <a:custGeom>
            <a:avLst/>
            <a:gdLst/>
            <a:ahLst/>
            <a:cxnLst/>
            <a:rect l="l" t="t" r="r" b="b"/>
            <a:pathLst>
              <a:path w="600" h="600" extrusionOk="0">
                <a:moveTo>
                  <a:pt x="298" y="1"/>
                </a:moveTo>
                <a:cubicBezTo>
                  <a:pt x="133" y="1"/>
                  <a:pt x="1" y="133"/>
                  <a:pt x="1" y="297"/>
                </a:cubicBezTo>
                <a:cubicBezTo>
                  <a:pt x="1" y="462"/>
                  <a:pt x="133" y="599"/>
                  <a:pt x="298" y="599"/>
                </a:cubicBezTo>
                <a:cubicBezTo>
                  <a:pt x="468" y="599"/>
                  <a:pt x="600" y="462"/>
                  <a:pt x="600" y="297"/>
                </a:cubicBezTo>
                <a:cubicBezTo>
                  <a:pt x="600" y="133"/>
                  <a:pt x="468"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rot="10800000">
            <a:off x="-139892" y="15071"/>
            <a:ext cx="18979" cy="25497"/>
          </a:xfrm>
          <a:custGeom>
            <a:avLst/>
            <a:gdLst/>
            <a:ahLst/>
            <a:cxnLst/>
            <a:rect l="l" t="t" r="r" b="b"/>
            <a:pathLst>
              <a:path w="298" h="298" extrusionOk="0">
                <a:moveTo>
                  <a:pt x="0" y="0"/>
                </a:moveTo>
                <a:cubicBezTo>
                  <a:pt x="0"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rot="10800000">
            <a:off x="-12840" y="723588"/>
            <a:ext cx="19234" cy="25411"/>
          </a:xfrm>
          <a:custGeom>
            <a:avLst/>
            <a:gdLst/>
            <a:ahLst/>
            <a:cxnLst/>
            <a:rect l="l" t="t" r="r" b="b"/>
            <a:pathLst>
              <a:path w="302" h="297" extrusionOk="0">
                <a:moveTo>
                  <a:pt x="302" y="0"/>
                </a:moveTo>
                <a:cubicBezTo>
                  <a:pt x="137" y="0"/>
                  <a:pt x="0" y="131"/>
                  <a:pt x="0" y="297"/>
                </a:cubicBezTo>
                <a:lnTo>
                  <a:pt x="302" y="297"/>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rot="10800000">
            <a:off x="95299" y="723588"/>
            <a:ext cx="637" cy="428"/>
          </a:xfrm>
          <a:custGeom>
            <a:avLst/>
            <a:gdLst/>
            <a:ahLst/>
            <a:cxnLst/>
            <a:rect l="l" t="t" r="r" b="b"/>
            <a:pathLst>
              <a:path w="10" h="5" extrusionOk="0">
                <a:moveTo>
                  <a:pt x="10" y="0"/>
                </a:moveTo>
                <a:cubicBezTo>
                  <a:pt x="5" y="0"/>
                  <a:pt x="5" y="5"/>
                  <a:pt x="1" y="5"/>
                </a:cubicBezTo>
                <a:lnTo>
                  <a:pt x="10" y="5"/>
                </a:lnTo>
                <a:lnTo>
                  <a:pt x="10"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rot="10800000">
            <a:off x="31548" y="612617"/>
            <a:ext cx="38212" cy="50908"/>
          </a:xfrm>
          <a:custGeom>
            <a:avLst/>
            <a:gdLst/>
            <a:ahLst/>
            <a:cxnLst/>
            <a:rect l="l" t="t" r="r" b="b"/>
            <a:pathLst>
              <a:path w="600" h="595" extrusionOk="0">
                <a:moveTo>
                  <a:pt x="297" y="0"/>
                </a:moveTo>
                <a:cubicBezTo>
                  <a:pt x="132" y="0"/>
                  <a:pt x="1" y="133"/>
                  <a:pt x="1" y="297"/>
                </a:cubicBezTo>
                <a:cubicBezTo>
                  <a:pt x="1" y="462"/>
                  <a:pt x="132" y="595"/>
                  <a:pt x="297" y="595"/>
                </a:cubicBezTo>
                <a:cubicBezTo>
                  <a:pt x="462" y="595"/>
                  <a:pt x="599" y="462"/>
                  <a:pt x="599" y="297"/>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rot="10800000">
            <a:off x="-12840" y="552469"/>
            <a:ext cx="19234" cy="25925"/>
          </a:xfrm>
          <a:custGeom>
            <a:avLst/>
            <a:gdLst/>
            <a:ahLst/>
            <a:cxnLst/>
            <a:rect l="l" t="t" r="r" b="b"/>
            <a:pathLst>
              <a:path w="302" h="303" extrusionOk="0">
                <a:moveTo>
                  <a:pt x="302" y="0"/>
                </a:moveTo>
                <a:cubicBezTo>
                  <a:pt x="137" y="0"/>
                  <a:pt x="0" y="133"/>
                  <a:pt x="0" y="302"/>
                </a:cubicBezTo>
                <a:lnTo>
                  <a:pt x="302" y="302"/>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rot="10800000">
            <a:off x="-12840" y="697749"/>
            <a:ext cx="19234" cy="25925"/>
          </a:xfrm>
          <a:custGeom>
            <a:avLst/>
            <a:gdLst/>
            <a:ahLst/>
            <a:cxnLst/>
            <a:rect l="l" t="t" r="r" b="b"/>
            <a:pathLst>
              <a:path w="302" h="303" extrusionOk="0">
                <a:moveTo>
                  <a:pt x="0" y="1"/>
                </a:moveTo>
                <a:cubicBezTo>
                  <a:pt x="0" y="170"/>
                  <a:pt x="137" y="303"/>
                  <a:pt x="302" y="303"/>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rot="10800000">
            <a:off x="95298" y="697749"/>
            <a:ext cx="18915" cy="25925"/>
          </a:xfrm>
          <a:custGeom>
            <a:avLst/>
            <a:gdLst/>
            <a:ahLst/>
            <a:cxnLst/>
            <a:rect l="l" t="t" r="r" b="b"/>
            <a:pathLst>
              <a:path w="297" h="303" extrusionOk="0">
                <a:moveTo>
                  <a:pt x="288" y="1"/>
                </a:moveTo>
                <a:cubicBezTo>
                  <a:pt x="189" y="81"/>
                  <a:pt x="94" y="166"/>
                  <a:pt x="0" y="246"/>
                </a:cubicBezTo>
                <a:lnTo>
                  <a:pt x="0" y="303"/>
                </a:lnTo>
                <a:cubicBezTo>
                  <a:pt x="166" y="303"/>
                  <a:pt x="297" y="170"/>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rot="10800000">
            <a:off x="95298" y="552469"/>
            <a:ext cx="18915" cy="25925"/>
          </a:xfrm>
          <a:custGeom>
            <a:avLst/>
            <a:gdLst/>
            <a:ahLst/>
            <a:cxnLst/>
            <a:rect l="l" t="t" r="r" b="b"/>
            <a:pathLst>
              <a:path w="297" h="303" extrusionOk="0">
                <a:moveTo>
                  <a:pt x="0" y="0"/>
                </a:moveTo>
                <a:lnTo>
                  <a:pt x="0" y="302"/>
                </a:lnTo>
                <a:lnTo>
                  <a:pt x="297" y="302"/>
                </a:lnTo>
                <a:cubicBezTo>
                  <a:pt x="297" y="133"/>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rot="10800000">
            <a:off x="-12840" y="381864"/>
            <a:ext cx="19234" cy="25839"/>
          </a:xfrm>
          <a:custGeom>
            <a:avLst/>
            <a:gdLst/>
            <a:ahLst/>
            <a:cxnLst/>
            <a:rect l="l" t="t" r="r" b="b"/>
            <a:pathLst>
              <a:path w="302" h="302" extrusionOk="0">
                <a:moveTo>
                  <a:pt x="302" y="1"/>
                </a:moveTo>
                <a:cubicBezTo>
                  <a:pt x="137" y="1"/>
                  <a:pt x="0" y="136"/>
                  <a:pt x="0" y="302"/>
                </a:cubicBezTo>
                <a:lnTo>
                  <a:pt x="302" y="302"/>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rot="10800000">
            <a:off x="-12840" y="527143"/>
            <a:ext cx="19234" cy="25411"/>
          </a:xfrm>
          <a:custGeom>
            <a:avLst/>
            <a:gdLst/>
            <a:ahLst/>
            <a:cxnLst/>
            <a:rect l="l" t="t" r="r" b="b"/>
            <a:pathLst>
              <a:path w="302" h="297" extrusionOk="0">
                <a:moveTo>
                  <a:pt x="0" y="0"/>
                </a:moveTo>
                <a:cubicBezTo>
                  <a:pt x="0" y="166"/>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rot="10800000">
            <a:off x="95298" y="527143"/>
            <a:ext cx="18915" cy="25411"/>
          </a:xfrm>
          <a:custGeom>
            <a:avLst/>
            <a:gdLst/>
            <a:ahLst/>
            <a:cxnLst/>
            <a:rect l="l" t="t" r="r" b="b"/>
            <a:pathLst>
              <a:path w="297" h="297" extrusionOk="0">
                <a:moveTo>
                  <a:pt x="0" y="0"/>
                </a:moveTo>
                <a:lnTo>
                  <a:pt x="0" y="297"/>
                </a:lnTo>
                <a:cubicBezTo>
                  <a:pt x="166" y="297"/>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rot="10800000">
            <a:off x="95298" y="381864"/>
            <a:ext cx="18915" cy="25839"/>
          </a:xfrm>
          <a:custGeom>
            <a:avLst/>
            <a:gdLst/>
            <a:ahLst/>
            <a:cxnLst/>
            <a:rect l="l" t="t" r="r" b="b"/>
            <a:pathLst>
              <a:path w="297" h="302" extrusionOk="0">
                <a:moveTo>
                  <a:pt x="0" y="1"/>
                </a:moveTo>
                <a:lnTo>
                  <a:pt x="0" y="302"/>
                </a:lnTo>
                <a:lnTo>
                  <a:pt x="297" y="302"/>
                </a:lnTo>
                <a:cubicBezTo>
                  <a:pt x="297" y="136"/>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rot="10800000">
            <a:off x="31548" y="441498"/>
            <a:ext cx="38212" cy="51422"/>
          </a:xfrm>
          <a:custGeom>
            <a:avLst/>
            <a:gdLst/>
            <a:ahLst/>
            <a:cxnLst/>
            <a:rect l="l" t="t" r="r" b="b"/>
            <a:pathLst>
              <a:path w="600" h="601" extrusionOk="0">
                <a:moveTo>
                  <a:pt x="297" y="1"/>
                </a:moveTo>
                <a:cubicBezTo>
                  <a:pt x="132" y="1"/>
                  <a:pt x="1" y="133"/>
                  <a:pt x="1" y="298"/>
                </a:cubicBezTo>
                <a:cubicBezTo>
                  <a:pt x="1" y="464"/>
                  <a:pt x="132" y="601"/>
                  <a:pt x="297" y="601"/>
                </a:cubicBezTo>
                <a:cubicBezTo>
                  <a:pt x="462" y="601"/>
                  <a:pt x="599" y="464"/>
                  <a:pt x="599" y="298"/>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rot="10800000">
            <a:off x="31548" y="270893"/>
            <a:ext cx="38212" cy="51250"/>
          </a:xfrm>
          <a:custGeom>
            <a:avLst/>
            <a:gdLst/>
            <a:ahLst/>
            <a:cxnLst/>
            <a:rect l="l" t="t" r="r" b="b"/>
            <a:pathLst>
              <a:path w="600" h="599" extrusionOk="0">
                <a:moveTo>
                  <a:pt x="297" y="0"/>
                </a:moveTo>
                <a:cubicBezTo>
                  <a:pt x="132" y="0"/>
                  <a:pt x="1" y="132"/>
                  <a:pt x="1" y="297"/>
                </a:cubicBezTo>
                <a:cubicBezTo>
                  <a:pt x="1" y="462"/>
                  <a:pt x="132" y="599"/>
                  <a:pt x="297" y="599"/>
                </a:cubicBezTo>
                <a:cubicBezTo>
                  <a:pt x="462" y="599"/>
                  <a:pt x="599" y="462"/>
                  <a:pt x="599" y="297"/>
                </a:cubicBezTo>
                <a:cubicBezTo>
                  <a:pt x="599" y="132"/>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rot="10800000">
            <a:off x="95298" y="211087"/>
            <a:ext cx="18915" cy="26010"/>
          </a:xfrm>
          <a:custGeom>
            <a:avLst/>
            <a:gdLst/>
            <a:ahLst/>
            <a:cxnLst/>
            <a:rect l="l" t="t" r="r" b="b"/>
            <a:pathLst>
              <a:path w="297" h="304" extrusionOk="0">
                <a:moveTo>
                  <a:pt x="0" y="1"/>
                </a:moveTo>
                <a:lnTo>
                  <a:pt x="0" y="303"/>
                </a:lnTo>
                <a:lnTo>
                  <a:pt x="297" y="303"/>
                </a:lnTo>
                <a:cubicBezTo>
                  <a:pt x="297" y="138"/>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rot="10800000">
            <a:off x="-12840" y="211087"/>
            <a:ext cx="19234" cy="26010"/>
          </a:xfrm>
          <a:custGeom>
            <a:avLst/>
            <a:gdLst/>
            <a:ahLst/>
            <a:cxnLst/>
            <a:rect l="l" t="t" r="r" b="b"/>
            <a:pathLst>
              <a:path w="302" h="304" extrusionOk="0">
                <a:moveTo>
                  <a:pt x="302" y="1"/>
                </a:moveTo>
                <a:cubicBezTo>
                  <a:pt x="137" y="1"/>
                  <a:pt x="0" y="138"/>
                  <a:pt x="0"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p:nvPr/>
        </p:nvSpPr>
        <p:spPr>
          <a:xfrm rot="10800000">
            <a:off x="95298" y="356367"/>
            <a:ext cx="18915" cy="25582"/>
          </a:xfrm>
          <a:custGeom>
            <a:avLst/>
            <a:gdLst/>
            <a:ahLst/>
            <a:cxnLst/>
            <a:rect l="l" t="t" r="r" b="b"/>
            <a:pathLst>
              <a:path w="297" h="299" extrusionOk="0">
                <a:moveTo>
                  <a:pt x="0" y="1"/>
                </a:moveTo>
                <a:lnTo>
                  <a:pt x="0" y="298"/>
                </a:lnTo>
                <a:cubicBezTo>
                  <a:pt x="166" y="298"/>
                  <a:pt x="297" y="166"/>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6"/>
          <p:cNvSpPr/>
          <p:nvPr/>
        </p:nvSpPr>
        <p:spPr>
          <a:xfrm rot="10800000">
            <a:off x="-12840" y="356367"/>
            <a:ext cx="19234" cy="25582"/>
          </a:xfrm>
          <a:custGeom>
            <a:avLst/>
            <a:gdLst/>
            <a:ahLst/>
            <a:cxnLst/>
            <a:rect l="l" t="t" r="r" b="b"/>
            <a:pathLst>
              <a:path w="302" h="299" extrusionOk="0">
                <a:moveTo>
                  <a:pt x="0" y="1"/>
                </a:moveTo>
                <a:cubicBezTo>
                  <a:pt x="0" y="166"/>
                  <a:pt x="137" y="298"/>
                  <a:pt x="302" y="298"/>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6"/>
          <p:cNvSpPr/>
          <p:nvPr/>
        </p:nvSpPr>
        <p:spPr>
          <a:xfrm rot="10800000">
            <a:off x="95298" y="40482"/>
            <a:ext cx="18915" cy="25839"/>
          </a:xfrm>
          <a:custGeom>
            <a:avLst/>
            <a:gdLst/>
            <a:ahLst/>
            <a:cxnLst/>
            <a:rect l="l" t="t" r="r" b="b"/>
            <a:pathLst>
              <a:path w="297" h="302" extrusionOk="0">
                <a:moveTo>
                  <a:pt x="0" y="0"/>
                </a:moveTo>
                <a:lnTo>
                  <a:pt x="0" y="301"/>
                </a:lnTo>
                <a:lnTo>
                  <a:pt x="297" y="301"/>
                </a:lnTo>
                <a:cubicBezTo>
                  <a:pt x="297"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6"/>
          <p:cNvSpPr/>
          <p:nvPr/>
        </p:nvSpPr>
        <p:spPr>
          <a:xfrm rot="10800000">
            <a:off x="-12840" y="185762"/>
            <a:ext cx="19234" cy="25411"/>
          </a:xfrm>
          <a:custGeom>
            <a:avLst/>
            <a:gdLst/>
            <a:ahLst/>
            <a:cxnLst/>
            <a:rect l="l" t="t" r="r" b="b"/>
            <a:pathLst>
              <a:path w="302" h="297" extrusionOk="0">
                <a:moveTo>
                  <a:pt x="0" y="0"/>
                </a:moveTo>
                <a:cubicBezTo>
                  <a:pt x="0" y="165"/>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6"/>
          <p:cNvSpPr/>
          <p:nvPr/>
        </p:nvSpPr>
        <p:spPr>
          <a:xfrm rot="10800000">
            <a:off x="-12840" y="40482"/>
            <a:ext cx="19234" cy="25839"/>
          </a:xfrm>
          <a:custGeom>
            <a:avLst/>
            <a:gdLst/>
            <a:ahLst/>
            <a:cxnLst/>
            <a:rect l="l" t="t" r="r" b="b"/>
            <a:pathLst>
              <a:path w="302" h="302" extrusionOk="0">
                <a:moveTo>
                  <a:pt x="302" y="0"/>
                </a:moveTo>
                <a:cubicBezTo>
                  <a:pt x="137" y="0"/>
                  <a:pt x="0" y="136"/>
                  <a:pt x="0"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6"/>
          <p:cNvSpPr/>
          <p:nvPr/>
        </p:nvSpPr>
        <p:spPr>
          <a:xfrm rot="10800000">
            <a:off x="95298" y="185762"/>
            <a:ext cx="18915" cy="25411"/>
          </a:xfrm>
          <a:custGeom>
            <a:avLst/>
            <a:gdLst/>
            <a:ahLst/>
            <a:cxnLst/>
            <a:rect l="l" t="t" r="r" b="b"/>
            <a:pathLst>
              <a:path w="297" h="297" extrusionOk="0">
                <a:moveTo>
                  <a:pt x="0" y="0"/>
                </a:moveTo>
                <a:lnTo>
                  <a:pt x="0"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6"/>
          <p:cNvSpPr/>
          <p:nvPr/>
        </p:nvSpPr>
        <p:spPr>
          <a:xfrm rot="10800000">
            <a:off x="31548" y="100117"/>
            <a:ext cx="38212" cy="51422"/>
          </a:xfrm>
          <a:custGeom>
            <a:avLst/>
            <a:gdLst/>
            <a:ahLst/>
            <a:cxnLst/>
            <a:rect l="l" t="t" r="r" b="b"/>
            <a:pathLst>
              <a:path w="600" h="601" extrusionOk="0">
                <a:moveTo>
                  <a:pt x="297" y="0"/>
                </a:moveTo>
                <a:cubicBezTo>
                  <a:pt x="132" y="0"/>
                  <a:pt x="1" y="133"/>
                  <a:pt x="1" y="298"/>
                </a:cubicBezTo>
                <a:cubicBezTo>
                  <a:pt x="1" y="463"/>
                  <a:pt x="132"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6"/>
          <p:cNvSpPr/>
          <p:nvPr/>
        </p:nvSpPr>
        <p:spPr>
          <a:xfrm rot="10800000">
            <a:off x="31548" y="-70488"/>
            <a:ext cx="38212" cy="51336"/>
          </a:xfrm>
          <a:custGeom>
            <a:avLst/>
            <a:gdLst/>
            <a:ahLst/>
            <a:cxnLst/>
            <a:rect l="l" t="t" r="r" b="b"/>
            <a:pathLst>
              <a:path w="600" h="600" extrusionOk="0">
                <a:moveTo>
                  <a:pt x="297" y="1"/>
                </a:moveTo>
                <a:cubicBezTo>
                  <a:pt x="132" y="1"/>
                  <a:pt x="1" y="133"/>
                  <a:pt x="1" y="297"/>
                </a:cubicBezTo>
                <a:cubicBezTo>
                  <a:pt x="1" y="462"/>
                  <a:pt x="132"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6"/>
          <p:cNvSpPr/>
          <p:nvPr/>
        </p:nvSpPr>
        <p:spPr>
          <a:xfrm rot="10800000">
            <a:off x="-12840" y="15071"/>
            <a:ext cx="19234" cy="25497"/>
          </a:xfrm>
          <a:custGeom>
            <a:avLst/>
            <a:gdLst/>
            <a:ahLst/>
            <a:cxnLst/>
            <a:rect l="l" t="t" r="r" b="b"/>
            <a:pathLst>
              <a:path w="302" h="298" extrusionOk="0">
                <a:moveTo>
                  <a:pt x="0" y="0"/>
                </a:moveTo>
                <a:cubicBezTo>
                  <a:pt x="0" y="166"/>
                  <a:pt x="137"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6"/>
          <p:cNvSpPr/>
          <p:nvPr/>
        </p:nvSpPr>
        <p:spPr>
          <a:xfrm rot="10800000">
            <a:off x="95298" y="15071"/>
            <a:ext cx="18915" cy="25497"/>
          </a:xfrm>
          <a:custGeom>
            <a:avLst/>
            <a:gdLst/>
            <a:ahLst/>
            <a:cxnLst/>
            <a:rect l="l" t="t" r="r" b="b"/>
            <a:pathLst>
              <a:path w="297" h="298" extrusionOk="0">
                <a:moveTo>
                  <a:pt x="0" y="0"/>
                </a:moveTo>
                <a:lnTo>
                  <a:pt x="0"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6"/>
          <p:cNvSpPr/>
          <p:nvPr/>
        </p:nvSpPr>
        <p:spPr>
          <a:xfrm rot="10800000">
            <a:off x="222287" y="552469"/>
            <a:ext cx="19042" cy="17026"/>
          </a:xfrm>
          <a:custGeom>
            <a:avLst/>
            <a:gdLst/>
            <a:ahLst/>
            <a:cxnLst/>
            <a:rect l="l" t="t" r="r" b="b"/>
            <a:pathLst>
              <a:path w="299" h="199" extrusionOk="0">
                <a:moveTo>
                  <a:pt x="223" y="0"/>
                </a:moveTo>
                <a:cubicBezTo>
                  <a:pt x="148" y="62"/>
                  <a:pt x="72" y="127"/>
                  <a:pt x="1" y="194"/>
                </a:cubicBezTo>
                <a:lnTo>
                  <a:pt x="1" y="198"/>
                </a:lnTo>
                <a:lnTo>
                  <a:pt x="299" y="198"/>
                </a:lnTo>
                <a:cubicBezTo>
                  <a:pt x="299" y="118"/>
                  <a:pt x="270" y="52"/>
                  <a:pt x="22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6"/>
          <p:cNvSpPr/>
          <p:nvPr/>
        </p:nvSpPr>
        <p:spPr>
          <a:xfrm rot="10800000">
            <a:off x="158665" y="612617"/>
            <a:ext cx="29169" cy="36363"/>
          </a:xfrm>
          <a:custGeom>
            <a:avLst/>
            <a:gdLst/>
            <a:ahLst/>
            <a:cxnLst/>
            <a:rect l="l" t="t" r="r" b="b"/>
            <a:pathLst>
              <a:path w="458" h="425" extrusionOk="0">
                <a:moveTo>
                  <a:pt x="425" y="0"/>
                </a:moveTo>
                <a:cubicBezTo>
                  <a:pt x="284" y="122"/>
                  <a:pt x="142" y="250"/>
                  <a:pt x="1" y="377"/>
                </a:cubicBezTo>
                <a:cubicBezTo>
                  <a:pt x="48" y="405"/>
                  <a:pt x="100" y="425"/>
                  <a:pt x="157" y="425"/>
                </a:cubicBezTo>
                <a:cubicBezTo>
                  <a:pt x="321" y="425"/>
                  <a:pt x="458" y="292"/>
                  <a:pt x="458" y="127"/>
                </a:cubicBezTo>
                <a:cubicBezTo>
                  <a:pt x="458" y="81"/>
                  <a:pt x="444" y="38"/>
                  <a:pt x="42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6"/>
          <p:cNvSpPr/>
          <p:nvPr/>
        </p:nvSpPr>
        <p:spPr>
          <a:xfrm rot="10800000">
            <a:off x="114149" y="697749"/>
            <a:ext cx="3694" cy="4877"/>
          </a:xfrm>
          <a:custGeom>
            <a:avLst/>
            <a:gdLst/>
            <a:ahLst/>
            <a:cxnLst/>
            <a:rect l="l" t="t" r="r" b="b"/>
            <a:pathLst>
              <a:path w="58" h="57" extrusionOk="0">
                <a:moveTo>
                  <a:pt x="57" y="0"/>
                </a:moveTo>
                <a:cubicBezTo>
                  <a:pt x="38" y="14"/>
                  <a:pt x="20" y="28"/>
                  <a:pt x="1" y="47"/>
                </a:cubicBezTo>
                <a:cubicBezTo>
                  <a:pt x="20" y="47"/>
                  <a:pt x="38" y="57"/>
                  <a:pt x="57" y="57"/>
                </a:cubicBezTo>
                <a:lnTo>
                  <a:pt x="5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6"/>
          <p:cNvSpPr/>
          <p:nvPr/>
        </p:nvSpPr>
        <p:spPr>
          <a:xfrm rot="10800000">
            <a:off x="114149" y="552469"/>
            <a:ext cx="19297" cy="25925"/>
          </a:xfrm>
          <a:custGeom>
            <a:avLst/>
            <a:gdLst/>
            <a:ahLst/>
            <a:cxnLst/>
            <a:rect l="l" t="t" r="r" b="b"/>
            <a:pathLst>
              <a:path w="303" h="303" extrusionOk="0">
                <a:moveTo>
                  <a:pt x="302" y="0"/>
                </a:moveTo>
                <a:cubicBezTo>
                  <a:pt x="137" y="0"/>
                  <a:pt x="0" y="133"/>
                  <a:pt x="0" y="302"/>
                </a:cubicBezTo>
                <a:lnTo>
                  <a:pt x="302" y="302"/>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6"/>
          <p:cNvSpPr/>
          <p:nvPr/>
        </p:nvSpPr>
        <p:spPr>
          <a:xfrm rot="10800000">
            <a:off x="114149" y="527143"/>
            <a:ext cx="19297" cy="25411"/>
          </a:xfrm>
          <a:custGeom>
            <a:avLst/>
            <a:gdLst/>
            <a:ahLst/>
            <a:cxnLst/>
            <a:rect l="l" t="t" r="r" b="b"/>
            <a:pathLst>
              <a:path w="303" h="297" extrusionOk="0">
                <a:moveTo>
                  <a:pt x="0" y="0"/>
                </a:moveTo>
                <a:cubicBezTo>
                  <a:pt x="0" y="166"/>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6"/>
          <p:cNvSpPr/>
          <p:nvPr/>
        </p:nvSpPr>
        <p:spPr>
          <a:xfrm rot="10800000">
            <a:off x="222287" y="527143"/>
            <a:ext cx="19042" cy="25411"/>
          </a:xfrm>
          <a:custGeom>
            <a:avLst/>
            <a:gdLst/>
            <a:ahLst/>
            <a:cxnLst/>
            <a:rect l="l" t="t" r="r" b="b"/>
            <a:pathLst>
              <a:path w="299" h="297" extrusionOk="0">
                <a:moveTo>
                  <a:pt x="1" y="0"/>
                </a:moveTo>
                <a:lnTo>
                  <a:pt x="1" y="297"/>
                </a:lnTo>
                <a:cubicBezTo>
                  <a:pt x="166" y="297"/>
                  <a:pt x="299" y="166"/>
                  <a:pt x="29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6"/>
          <p:cNvSpPr/>
          <p:nvPr/>
        </p:nvSpPr>
        <p:spPr>
          <a:xfrm rot="10800000">
            <a:off x="114149" y="381864"/>
            <a:ext cx="19297" cy="25839"/>
          </a:xfrm>
          <a:custGeom>
            <a:avLst/>
            <a:gdLst/>
            <a:ahLst/>
            <a:cxnLst/>
            <a:rect l="l" t="t" r="r" b="b"/>
            <a:pathLst>
              <a:path w="303" h="302" extrusionOk="0">
                <a:moveTo>
                  <a:pt x="302" y="1"/>
                </a:moveTo>
                <a:cubicBezTo>
                  <a:pt x="137" y="1"/>
                  <a:pt x="0" y="136"/>
                  <a:pt x="0" y="302"/>
                </a:cubicBezTo>
                <a:lnTo>
                  <a:pt x="302" y="302"/>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6"/>
          <p:cNvSpPr/>
          <p:nvPr/>
        </p:nvSpPr>
        <p:spPr>
          <a:xfrm rot="10800000">
            <a:off x="158665" y="441498"/>
            <a:ext cx="38149" cy="51422"/>
          </a:xfrm>
          <a:custGeom>
            <a:avLst/>
            <a:gdLst/>
            <a:ahLst/>
            <a:cxnLst/>
            <a:rect l="l" t="t" r="r" b="b"/>
            <a:pathLst>
              <a:path w="599" h="601" extrusionOk="0">
                <a:moveTo>
                  <a:pt x="298" y="1"/>
                </a:moveTo>
                <a:cubicBezTo>
                  <a:pt x="133" y="1"/>
                  <a:pt x="0" y="133"/>
                  <a:pt x="0" y="298"/>
                </a:cubicBezTo>
                <a:cubicBezTo>
                  <a:pt x="0" y="464"/>
                  <a:pt x="133" y="601"/>
                  <a:pt x="298" y="601"/>
                </a:cubicBezTo>
                <a:cubicBezTo>
                  <a:pt x="462" y="601"/>
                  <a:pt x="599" y="464"/>
                  <a:pt x="599" y="298"/>
                </a:cubicBezTo>
                <a:cubicBezTo>
                  <a:pt x="599" y="133"/>
                  <a:pt x="462"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6"/>
          <p:cNvSpPr/>
          <p:nvPr/>
        </p:nvSpPr>
        <p:spPr>
          <a:xfrm rot="10800000">
            <a:off x="222287" y="381864"/>
            <a:ext cx="19042" cy="25839"/>
          </a:xfrm>
          <a:custGeom>
            <a:avLst/>
            <a:gdLst/>
            <a:ahLst/>
            <a:cxnLst/>
            <a:rect l="l" t="t" r="r" b="b"/>
            <a:pathLst>
              <a:path w="299" h="302" extrusionOk="0">
                <a:moveTo>
                  <a:pt x="1" y="1"/>
                </a:moveTo>
                <a:lnTo>
                  <a:pt x="1" y="302"/>
                </a:lnTo>
                <a:lnTo>
                  <a:pt x="299" y="302"/>
                </a:lnTo>
                <a:cubicBezTo>
                  <a:pt x="299" y="136"/>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6"/>
          <p:cNvSpPr/>
          <p:nvPr/>
        </p:nvSpPr>
        <p:spPr>
          <a:xfrm rot="10800000">
            <a:off x="222287" y="211087"/>
            <a:ext cx="19042" cy="26010"/>
          </a:xfrm>
          <a:custGeom>
            <a:avLst/>
            <a:gdLst/>
            <a:ahLst/>
            <a:cxnLst/>
            <a:rect l="l" t="t" r="r" b="b"/>
            <a:pathLst>
              <a:path w="299" h="304" extrusionOk="0">
                <a:moveTo>
                  <a:pt x="1" y="1"/>
                </a:moveTo>
                <a:lnTo>
                  <a:pt x="1" y="303"/>
                </a:lnTo>
                <a:lnTo>
                  <a:pt x="299" y="303"/>
                </a:lnTo>
                <a:cubicBezTo>
                  <a:pt x="299"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6"/>
          <p:cNvSpPr/>
          <p:nvPr/>
        </p:nvSpPr>
        <p:spPr>
          <a:xfrm rot="10800000">
            <a:off x="114149" y="211087"/>
            <a:ext cx="19297" cy="26010"/>
          </a:xfrm>
          <a:custGeom>
            <a:avLst/>
            <a:gdLst/>
            <a:ahLst/>
            <a:cxnLst/>
            <a:rect l="l" t="t" r="r" b="b"/>
            <a:pathLst>
              <a:path w="303" h="304" extrusionOk="0">
                <a:moveTo>
                  <a:pt x="302" y="1"/>
                </a:moveTo>
                <a:cubicBezTo>
                  <a:pt x="137" y="1"/>
                  <a:pt x="0" y="138"/>
                  <a:pt x="0"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6"/>
          <p:cNvSpPr/>
          <p:nvPr/>
        </p:nvSpPr>
        <p:spPr>
          <a:xfrm rot="10800000">
            <a:off x="114149" y="356367"/>
            <a:ext cx="19297" cy="25582"/>
          </a:xfrm>
          <a:custGeom>
            <a:avLst/>
            <a:gdLst/>
            <a:ahLst/>
            <a:cxnLst/>
            <a:rect l="l" t="t" r="r" b="b"/>
            <a:pathLst>
              <a:path w="303" h="299" extrusionOk="0">
                <a:moveTo>
                  <a:pt x="0" y="1"/>
                </a:moveTo>
                <a:cubicBezTo>
                  <a:pt x="0" y="166"/>
                  <a:pt x="137" y="298"/>
                  <a:pt x="302" y="298"/>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6"/>
          <p:cNvSpPr/>
          <p:nvPr/>
        </p:nvSpPr>
        <p:spPr>
          <a:xfrm rot="10800000">
            <a:off x="222287" y="356367"/>
            <a:ext cx="19042" cy="25582"/>
          </a:xfrm>
          <a:custGeom>
            <a:avLst/>
            <a:gdLst/>
            <a:ahLst/>
            <a:cxnLst/>
            <a:rect l="l" t="t" r="r" b="b"/>
            <a:pathLst>
              <a:path w="299" h="299" extrusionOk="0">
                <a:moveTo>
                  <a:pt x="1" y="1"/>
                </a:moveTo>
                <a:lnTo>
                  <a:pt x="1" y="298"/>
                </a:lnTo>
                <a:cubicBezTo>
                  <a:pt x="166" y="298"/>
                  <a:pt x="299" y="166"/>
                  <a:pt x="29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6"/>
          <p:cNvSpPr/>
          <p:nvPr/>
        </p:nvSpPr>
        <p:spPr>
          <a:xfrm rot="10800000">
            <a:off x="158665" y="270893"/>
            <a:ext cx="38149" cy="51250"/>
          </a:xfrm>
          <a:custGeom>
            <a:avLst/>
            <a:gdLst/>
            <a:ahLst/>
            <a:cxnLst/>
            <a:rect l="l" t="t" r="r" b="b"/>
            <a:pathLst>
              <a:path w="599" h="599" extrusionOk="0">
                <a:moveTo>
                  <a:pt x="298" y="0"/>
                </a:moveTo>
                <a:cubicBezTo>
                  <a:pt x="133" y="0"/>
                  <a:pt x="0" y="132"/>
                  <a:pt x="0" y="297"/>
                </a:cubicBezTo>
                <a:cubicBezTo>
                  <a:pt x="0" y="462"/>
                  <a:pt x="133" y="599"/>
                  <a:pt x="298" y="599"/>
                </a:cubicBezTo>
                <a:cubicBezTo>
                  <a:pt x="462" y="599"/>
                  <a:pt x="599" y="462"/>
                  <a:pt x="599" y="297"/>
                </a:cubicBezTo>
                <a:cubicBezTo>
                  <a:pt x="599" y="132"/>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rot="10800000">
            <a:off x="222287" y="185762"/>
            <a:ext cx="19042" cy="25411"/>
          </a:xfrm>
          <a:custGeom>
            <a:avLst/>
            <a:gdLst/>
            <a:ahLst/>
            <a:cxnLst/>
            <a:rect l="l" t="t" r="r" b="b"/>
            <a:pathLst>
              <a:path w="299" h="297" extrusionOk="0">
                <a:moveTo>
                  <a:pt x="1" y="0"/>
                </a:moveTo>
                <a:lnTo>
                  <a:pt x="1" y="297"/>
                </a:lnTo>
                <a:cubicBezTo>
                  <a:pt x="166" y="297"/>
                  <a:pt x="299" y="165"/>
                  <a:pt x="29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6"/>
          <p:cNvSpPr/>
          <p:nvPr/>
        </p:nvSpPr>
        <p:spPr>
          <a:xfrm rot="10800000">
            <a:off x="158665" y="100117"/>
            <a:ext cx="38149" cy="51422"/>
          </a:xfrm>
          <a:custGeom>
            <a:avLst/>
            <a:gdLst/>
            <a:ahLst/>
            <a:cxnLst/>
            <a:rect l="l" t="t" r="r" b="b"/>
            <a:pathLst>
              <a:path w="599" h="601" extrusionOk="0">
                <a:moveTo>
                  <a:pt x="298" y="0"/>
                </a:moveTo>
                <a:cubicBezTo>
                  <a:pt x="133" y="0"/>
                  <a:pt x="0" y="133"/>
                  <a:pt x="0" y="298"/>
                </a:cubicBezTo>
                <a:cubicBezTo>
                  <a:pt x="0" y="463"/>
                  <a:pt x="133" y="600"/>
                  <a:pt x="298" y="600"/>
                </a:cubicBezTo>
                <a:cubicBezTo>
                  <a:pt x="462" y="600"/>
                  <a:pt x="599" y="463"/>
                  <a:pt x="599" y="298"/>
                </a:cubicBezTo>
                <a:cubicBezTo>
                  <a:pt x="599" y="133"/>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6"/>
          <p:cNvSpPr/>
          <p:nvPr/>
        </p:nvSpPr>
        <p:spPr>
          <a:xfrm rot="10800000">
            <a:off x="222287" y="40482"/>
            <a:ext cx="19042" cy="25839"/>
          </a:xfrm>
          <a:custGeom>
            <a:avLst/>
            <a:gdLst/>
            <a:ahLst/>
            <a:cxnLst/>
            <a:rect l="l" t="t" r="r" b="b"/>
            <a:pathLst>
              <a:path w="299" h="302" extrusionOk="0">
                <a:moveTo>
                  <a:pt x="1" y="0"/>
                </a:moveTo>
                <a:lnTo>
                  <a:pt x="1" y="301"/>
                </a:lnTo>
                <a:lnTo>
                  <a:pt x="299" y="301"/>
                </a:lnTo>
                <a:cubicBezTo>
                  <a:pt x="299"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6"/>
          <p:cNvSpPr/>
          <p:nvPr/>
        </p:nvSpPr>
        <p:spPr>
          <a:xfrm rot="10800000">
            <a:off x="114149" y="185762"/>
            <a:ext cx="19297" cy="25411"/>
          </a:xfrm>
          <a:custGeom>
            <a:avLst/>
            <a:gdLst/>
            <a:ahLst/>
            <a:cxnLst/>
            <a:rect l="l" t="t" r="r" b="b"/>
            <a:pathLst>
              <a:path w="303" h="297" extrusionOk="0">
                <a:moveTo>
                  <a:pt x="0" y="0"/>
                </a:moveTo>
                <a:cubicBezTo>
                  <a:pt x="0" y="165"/>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6"/>
          <p:cNvSpPr/>
          <p:nvPr/>
        </p:nvSpPr>
        <p:spPr>
          <a:xfrm rot="10800000">
            <a:off x="114149" y="40482"/>
            <a:ext cx="19297" cy="25839"/>
          </a:xfrm>
          <a:custGeom>
            <a:avLst/>
            <a:gdLst/>
            <a:ahLst/>
            <a:cxnLst/>
            <a:rect l="l" t="t" r="r" b="b"/>
            <a:pathLst>
              <a:path w="303" h="302" extrusionOk="0">
                <a:moveTo>
                  <a:pt x="302" y="0"/>
                </a:moveTo>
                <a:cubicBezTo>
                  <a:pt x="137" y="0"/>
                  <a:pt x="0" y="136"/>
                  <a:pt x="0"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6"/>
          <p:cNvSpPr/>
          <p:nvPr/>
        </p:nvSpPr>
        <p:spPr>
          <a:xfrm rot="10800000">
            <a:off x="222287" y="15071"/>
            <a:ext cx="19042" cy="25497"/>
          </a:xfrm>
          <a:custGeom>
            <a:avLst/>
            <a:gdLst/>
            <a:ahLst/>
            <a:cxnLst/>
            <a:rect l="l" t="t" r="r" b="b"/>
            <a:pathLst>
              <a:path w="299" h="298" extrusionOk="0">
                <a:moveTo>
                  <a:pt x="1" y="0"/>
                </a:moveTo>
                <a:lnTo>
                  <a:pt x="1" y="298"/>
                </a:lnTo>
                <a:cubicBezTo>
                  <a:pt x="166" y="298"/>
                  <a:pt x="299" y="166"/>
                  <a:pt x="29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6"/>
          <p:cNvSpPr/>
          <p:nvPr/>
        </p:nvSpPr>
        <p:spPr>
          <a:xfrm rot="10800000">
            <a:off x="158665" y="-70488"/>
            <a:ext cx="38149" cy="51336"/>
          </a:xfrm>
          <a:custGeom>
            <a:avLst/>
            <a:gdLst/>
            <a:ahLst/>
            <a:cxnLst/>
            <a:rect l="l" t="t" r="r" b="b"/>
            <a:pathLst>
              <a:path w="599" h="600" extrusionOk="0">
                <a:moveTo>
                  <a:pt x="298" y="1"/>
                </a:moveTo>
                <a:cubicBezTo>
                  <a:pt x="133" y="1"/>
                  <a:pt x="0" y="133"/>
                  <a:pt x="0" y="297"/>
                </a:cubicBezTo>
                <a:cubicBezTo>
                  <a:pt x="0" y="462"/>
                  <a:pt x="133" y="599"/>
                  <a:pt x="298" y="599"/>
                </a:cubicBezTo>
                <a:cubicBezTo>
                  <a:pt x="462" y="599"/>
                  <a:pt x="599" y="462"/>
                  <a:pt x="599" y="297"/>
                </a:cubicBezTo>
                <a:cubicBezTo>
                  <a:pt x="599" y="133"/>
                  <a:pt x="462"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6"/>
          <p:cNvSpPr/>
          <p:nvPr/>
        </p:nvSpPr>
        <p:spPr>
          <a:xfrm rot="10800000">
            <a:off x="114149" y="15071"/>
            <a:ext cx="19297" cy="25497"/>
          </a:xfrm>
          <a:custGeom>
            <a:avLst/>
            <a:gdLst/>
            <a:ahLst/>
            <a:cxnLst/>
            <a:rect l="l" t="t" r="r" b="b"/>
            <a:pathLst>
              <a:path w="303" h="298" extrusionOk="0">
                <a:moveTo>
                  <a:pt x="0" y="0"/>
                </a:moveTo>
                <a:cubicBezTo>
                  <a:pt x="0" y="166"/>
                  <a:pt x="137"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6"/>
          <p:cNvSpPr/>
          <p:nvPr/>
        </p:nvSpPr>
        <p:spPr>
          <a:xfrm rot="10800000">
            <a:off x="241266" y="552469"/>
            <a:ext cx="64" cy="513"/>
          </a:xfrm>
          <a:custGeom>
            <a:avLst/>
            <a:gdLst/>
            <a:ahLst/>
            <a:cxnLst/>
            <a:rect l="l" t="t" r="r" b="b"/>
            <a:pathLst>
              <a:path w="1" h="6" extrusionOk="0">
                <a:moveTo>
                  <a:pt x="1" y="1"/>
                </a:moveTo>
                <a:lnTo>
                  <a:pt x="1" y="5"/>
                </a:lnTo>
                <a:lnTo>
                  <a:pt x="1" y="5"/>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6"/>
          <p:cNvSpPr/>
          <p:nvPr/>
        </p:nvSpPr>
        <p:spPr>
          <a:xfrm rot="10800000">
            <a:off x="349339" y="381864"/>
            <a:ext cx="18979" cy="25069"/>
          </a:xfrm>
          <a:custGeom>
            <a:avLst/>
            <a:gdLst/>
            <a:ahLst/>
            <a:cxnLst/>
            <a:rect l="l" t="t" r="r" b="b"/>
            <a:pathLst>
              <a:path w="298" h="293" extrusionOk="0">
                <a:moveTo>
                  <a:pt x="33" y="1"/>
                </a:moveTo>
                <a:cubicBezTo>
                  <a:pt x="24" y="10"/>
                  <a:pt x="10" y="20"/>
                  <a:pt x="1" y="29"/>
                </a:cubicBezTo>
                <a:lnTo>
                  <a:pt x="1" y="293"/>
                </a:lnTo>
                <a:lnTo>
                  <a:pt x="297" y="293"/>
                </a:lnTo>
                <a:cubicBezTo>
                  <a:pt x="297" y="138"/>
                  <a:pt x="184" y="20"/>
                  <a:pt x="3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rot="10800000">
            <a:off x="285653" y="441498"/>
            <a:ext cx="36748" cy="47315"/>
          </a:xfrm>
          <a:custGeom>
            <a:avLst/>
            <a:gdLst/>
            <a:ahLst/>
            <a:cxnLst/>
            <a:rect l="l" t="t" r="r" b="b"/>
            <a:pathLst>
              <a:path w="577" h="553" extrusionOk="0">
                <a:moveTo>
                  <a:pt x="431" y="0"/>
                </a:moveTo>
                <a:cubicBezTo>
                  <a:pt x="289" y="122"/>
                  <a:pt x="148" y="250"/>
                  <a:pt x="1" y="373"/>
                </a:cubicBezTo>
                <a:cubicBezTo>
                  <a:pt x="48" y="477"/>
                  <a:pt x="152" y="553"/>
                  <a:pt x="275" y="553"/>
                </a:cubicBezTo>
                <a:cubicBezTo>
                  <a:pt x="440" y="553"/>
                  <a:pt x="577" y="416"/>
                  <a:pt x="577" y="250"/>
                </a:cubicBezTo>
                <a:cubicBezTo>
                  <a:pt x="577" y="142"/>
                  <a:pt x="516" y="52"/>
                  <a:pt x="43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6"/>
          <p:cNvSpPr/>
          <p:nvPr/>
        </p:nvSpPr>
        <p:spPr>
          <a:xfrm rot="10800000">
            <a:off x="241265" y="527143"/>
            <a:ext cx="14075" cy="25411"/>
          </a:xfrm>
          <a:custGeom>
            <a:avLst/>
            <a:gdLst/>
            <a:ahLst/>
            <a:cxnLst/>
            <a:rect l="l" t="t" r="r" b="b"/>
            <a:pathLst>
              <a:path w="221" h="297" extrusionOk="0">
                <a:moveTo>
                  <a:pt x="221" y="0"/>
                </a:moveTo>
                <a:cubicBezTo>
                  <a:pt x="146" y="62"/>
                  <a:pt x="70" y="127"/>
                  <a:pt x="0" y="194"/>
                </a:cubicBezTo>
                <a:cubicBezTo>
                  <a:pt x="51" y="255"/>
                  <a:pt x="131" y="297"/>
                  <a:pt x="221" y="297"/>
                </a:cubicBezTo>
                <a:lnTo>
                  <a:pt x="22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6"/>
          <p:cNvSpPr/>
          <p:nvPr/>
        </p:nvSpPr>
        <p:spPr>
          <a:xfrm rot="10800000">
            <a:off x="241265" y="381864"/>
            <a:ext cx="19234" cy="25839"/>
          </a:xfrm>
          <a:custGeom>
            <a:avLst/>
            <a:gdLst/>
            <a:ahLst/>
            <a:cxnLst/>
            <a:rect l="l" t="t" r="r" b="b"/>
            <a:pathLst>
              <a:path w="302" h="302" extrusionOk="0">
                <a:moveTo>
                  <a:pt x="302" y="1"/>
                </a:moveTo>
                <a:cubicBezTo>
                  <a:pt x="138" y="1"/>
                  <a:pt x="1" y="136"/>
                  <a:pt x="1" y="302"/>
                </a:cubicBezTo>
                <a:lnTo>
                  <a:pt x="302" y="302"/>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6"/>
          <p:cNvSpPr/>
          <p:nvPr/>
        </p:nvSpPr>
        <p:spPr>
          <a:xfrm rot="10800000">
            <a:off x="349339" y="356367"/>
            <a:ext cx="18979" cy="25582"/>
          </a:xfrm>
          <a:custGeom>
            <a:avLst/>
            <a:gdLst/>
            <a:ahLst/>
            <a:cxnLst/>
            <a:rect l="l" t="t" r="r" b="b"/>
            <a:pathLst>
              <a:path w="298" h="299" extrusionOk="0">
                <a:moveTo>
                  <a:pt x="1" y="1"/>
                </a:moveTo>
                <a:lnTo>
                  <a:pt x="1" y="298"/>
                </a:lnTo>
                <a:cubicBezTo>
                  <a:pt x="166" y="298"/>
                  <a:pt x="297" y="166"/>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6"/>
          <p:cNvSpPr/>
          <p:nvPr/>
        </p:nvSpPr>
        <p:spPr>
          <a:xfrm rot="10800000">
            <a:off x="241265" y="211087"/>
            <a:ext cx="19234" cy="26010"/>
          </a:xfrm>
          <a:custGeom>
            <a:avLst/>
            <a:gdLst/>
            <a:ahLst/>
            <a:cxnLst/>
            <a:rect l="l" t="t" r="r" b="b"/>
            <a:pathLst>
              <a:path w="302" h="304" extrusionOk="0">
                <a:moveTo>
                  <a:pt x="302" y="1"/>
                </a:moveTo>
                <a:cubicBezTo>
                  <a:pt x="138" y="1"/>
                  <a:pt x="1" y="138"/>
                  <a:pt x="1"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6"/>
          <p:cNvSpPr/>
          <p:nvPr/>
        </p:nvSpPr>
        <p:spPr>
          <a:xfrm rot="10800000">
            <a:off x="349339" y="211087"/>
            <a:ext cx="18979" cy="2601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6"/>
          <p:cNvSpPr/>
          <p:nvPr/>
        </p:nvSpPr>
        <p:spPr>
          <a:xfrm rot="10800000">
            <a:off x="285653" y="270893"/>
            <a:ext cx="38212" cy="51250"/>
          </a:xfrm>
          <a:custGeom>
            <a:avLst/>
            <a:gdLst/>
            <a:ahLst/>
            <a:cxnLst/>
            <a:rect l="l" t="t" r="r" b="b"/>
            <a:pathLst>
              <a:path w="600" h="599" extrusionOk="0">
                <a:moveTo>
                  <a:pt x="298" y="0"/>
                </a:moveTo>
                <a:cubicBezTo>
                  <a:pt x="132" y="0"/>
                  <a:pt x="1" y="132"/>
                  <a:pt x="1" y="297"/>
                </a:cubicBezTo>
                <a:cubicBezTo>
                  <a:pt x="1" y="462"/>
                  <a:pt x="132" y="599"/>
                  <a:pt x="298" y="599"/>
                </a:cubicBezTo>
                <a:cubicBezTo>
                  <a:pt x="463" y="599"/>
                  <a:pt x="600" y="462"/>
                  <a:pt x="600" y="297"/>
                </a:cubicBezTo>
                <a:cubicBezTo>
                  <a:pt x="600" y="132"/>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6"/>
          <p:cNvSpPr/>
          <p:nvPr/>
        </p:nvSpPr>
        <p:spPr>
          <a:xfrm rot="10800000">
            <a:off x="241265" y="356367"/>
            <a:ext cx="19234" cy="25582"/>
          </a:xfrm>
          <a:custGeom>
            <a:avLst/>
            <a:gdLst/>
            <a:ahLst/>
            <a:cxnLst/>
            <a:rect l="l" t="t" r="r" b="b"/>
            <a:pathLst>
              <a:path w="302" h="299" extrusionOk="0">
                <a:moveTo>
                  <a:pt x="1" y="1"/>
                </a:moveTo>
                <a:cubicBezTo>
                  <a:pt x="1" y="166"/>
                  <a:pt x="138" y="298"/>
                  <a:pt x="302" y="298"/>
                </a:cubicBez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6"/>
          <p:cNvSpPr/>
          <p:nvPr/>
        </p:nvSpPr>
        <p:spPr>
          <a:xfrm rot="10800000">
            <a:off x="241265" y="40482"/>
            <a:ext cx="19234" cy="25839"/>
          </a:xfrm>
          <a:custGeom>
            <a:avLst/>
            <a:gdLst/>
            <a:ahLst/>
            <a:cxnLst/>
            <a:rect l="l" t="t" r="r" b="b"/>
            <a:pathLst>
              <a:path w="302" h="302" extrusionOk="0">
                <a:moveTo>
                  <a:pt x="302" y="0"/>
                </a:moveTo>
                <a:cubicBezTo>
                  <a:pt x="138" y="0"/>
                  <a:pt x="1" y="136"/>
                  <a:pt x="1"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rot="10800000">
            <a:off x="349339" y="185762"/>
            <a:ext cx="18979" cy="25411"/>
          </a:xfrm>
          <a:custGeom>
            <a:avLst/>
            <a:gdLst/>
            <a:ahLst/>
            <a:cxnLst/>
            <a:rect l="l" t="t" r="r" b="b"/>
            <a:pathLst>
              <a:path w="298" h="297" extrusionOk="0">
                <a:moveTo>
                  <a:pt x="1" y="0"/>
                </a:moveTo>
                <a:lnTo>
                  <a:pt x="1"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rot="10800000">
            <a:off x="285653" y="100117"/>
            <a:ext cx="38212" cy="51422"/>
          </a:xfrm>
          <a:custGeom>
            <a:avLst/>
            <a:gdLst/>
            <a:ahLst/>
            <a:cxnLst/>
            <a:rect l="l" t="t" r="r" b="b"/>
            <a:pathLst>
              <a:path w="600" h="601" extrusionOk="0">
                <a:moveTo>
                  <a:pt x="298" y="0"/>
                </a:moveTo>
                <a:cubicBezTo>
                  <a:pt x="132" y="0"/>
                  <a:pt x="1" y="133"/>
                  <a:pt x="1" y="298"/>
                </a:cubicBezTo>
                <a:cubicBezTo>
                  <a:pt x="1" y="463"/>
                  <a:pt x="132" y="600"/>
                  <a:pt x="298" y="600"/>
                </a:cubicBezTo>
                <a:cubicBezTo>
                  <a:pt x="463" y="600"/>
                  <a:pt x="600" y="463"/>
                  <a:pt x="600" y="298"/>
                </a:cubicBezTo>
                <a:cubicBezTo>
                  <a:pt x="600" y="133"/>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rot="10800000">
            <a:off x="241265" y="185762"/>
            <a:ext cx="19234" cy="25411"/>
          </a:xfrm>
          <a:custGeom>
            <a:avLst/>
            <a:gdLst/>
            <a:ahLst/>
            <a:cxnLst/>
            <a:rect l="l" t="t" r="r" b="b"/>
            <a:pathLst>
              <a:path w="302" h="297" extrusionOk="0">
                <a:moveTo>
                  <a:pt x="1" y="0"/>
                </a:moveTo>
                <a:cubicBezTo>
                  <a:pt x="1" y="165"/>
                  <a:pt x="138"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rot="10800000">
            <a:off x="349339"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rot="10800000">
            <a:off x="285653" y="-70488"/>
            <a:ext cx="38212" cy="51336"/>
          </a:xfrm>
          <a:custGeom>
            <a:avLst/>
            <a:gdLst/>
            <a:ahLst/>
            <a:cxnLst/>
            <a:rect l="l" t="t" r="r" b="b"/>
            <a:pathLst>
              <a:path w="600" h="600" extrusionOk="0">
                <a:moveTo>
                  <a:pt x="298" y="1"/>
                </a:moveTo>
                <a:cubicBezTo>
                  <a:pt x="132" y="1"/>
                  <a:pt x="1" y="133"/>
                  <a:pt x="1" y="297"/>
                </a:cubicBezTo>
                <a:cubicBezTo>
                  <a:pt x="1" y="462"/>
                  <a:pt x="132" y="599"/>
                  <a:pt x="298" y="599"/>
                </a:cubicBezTo>
                <a:cubicBezTo>
                  <a:pt x="463" y="599"/>
                  <a:pt x="600" y="462"/>
                  <a:pt x="600" y="297"/>
                </a:cubicBezTo>
                <a:cubicBezTo>
                  <a:pt x="600" y="133"/>
                  <a:pt x="463"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p:nvPr/>
        </p:nvSpPr>
        <p:spPr>
          <a:xfrm rot="10800000">
            <a:off x="349339"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rot="10800000">
            <a:off x="241265" y="15071"/>
            <a:ext cx="19234" cy="25497"/>
          </a:xfrm>
          <a:custGeom>
            <a:avLst/>
            <a:gdLst/>
            <a:ahLst/>
            <a:cxnLst/>
            <a:rect l="l" t="t" r="r" b="b"/>
            <a:pathLst>
              <a:path w="302" h="298" extrusionOk="0">
                <a:moveTo>
                  <a:pt x="1" y="0"/>
                </a:moveTo>
                <a:cubicBezTo>
                  <a:pt x="1" y="166"/>
                  <a:pt x="138"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rot="10800000">
            <a:off x="368254" y="381864"/>
            <a:ext cx="19297" cy="22673"/>
          </a:xfrm>
          <a:custGeom>
            <a:avLst/>
            <a:gdLst/>
            <a:ahLst/>
            <a:cxnLst/>
            <a:rect l="l" t="t" r="r" b="b"/>
            <a:pathLst>
              <a:path w="303" h="265" extrusionOk="0">
                <a:moveTo>
                  <a:pt x="303" y="1"/>
                </a:moveTo>
                <a:cubicBezTo>
                  <a:pt x="203" y="81"/>
                  <a:pt x="105" y="166"/>
                  <a:pt x="5" y="247"/>
                </a:cubicBezTo>
                <a:cubicBezTo>
                  <a:pt x="5" y="251"/>
                  <a:pt x="0" y="256"/>
                  <a:pt x="0" y="265"/>
                </a:cubicBezTo>
                <a:lnTo>
                  <a:pt x="303" y="265"/>
                </a:ln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rot="10800000">
            <a:off x="412706" y="270893"/>
            <a:ext cx="38212" cy="51250"/>
          </a:xfrm>
          <a:custGeom>
            <a:avLst/>
            <a:gdLst/>
            <a:ahLst/>
            <a:cxnLst/>
            <a:rect l="l" t="t" r="r" b="b"/>
            <a:pathLst>
              <a:path w="600" h="599" extrusionOk="0">
                <a:moveTo>
                  <a:pt x="298" y="0"/>
                </a:moveTo>
                <a:cubicBezTo>
                  <a:pt x="133" y="0"/>
                  <a:pt x="1" y="132"/>
                  <a:pt x="1" y="297"/>
                </a:cubicBezTo>
                <a:cubicBezTo>
                  <a:pt x="1" y="462"/>
                  <a:pt x="133" y="599"/>
                  <a:pt x="298" y="599"/>
                </a:cubicBezTo>
                <a:cubicBezTo>
                  <a:pt x="462" y="599"/>
                  <a:pt x="599" y="462"/>
                  <a:pt x="599" y="297"/>
                </a:cubicBezTo>
                <a:cubicBezTo>
                  <a:pt x="599" y="132"/>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rot="10800000">
            <a:off x="476392" y="211087"/>
            <a:ext cx="18979" cy="26010"/>
          </a:xfrm>
          <a:custGeom>
            <a:avLst/>
            <a:gdLst/>
            <a:ahLst/>
            <a:cxnLst/>
            <a:rect l="l" t="t" r="r" b="b"/>
            <a:pathLst>
              <a:path w="298" h="304" extrusionOk="0">
                <a:moveTo>
                  <a:pt x="0" y="1"/>
                </a:moveTo>
                <a:lnTo>
                  <a:pt x="0" y="303"/>
                </a:lnTo>
                <a:lnTo>
                  <a:pt x="298" y="303"/>
                </a:lnTo>
                <a:cubicBezTo>
                  <a:pt x="298" y="138"/>
                  <a:pt x="166"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rot="10800000">
            <a:off x="368254" y="211087"/>
            <a:ext cx="19297" cy="26010"/>
          </a:xfrm>
          <a:custGeom>
            <a:avLst/>
            <a:gdLst/>
            <a:ahLst/>
            <a:cxnLst/>
            <a:rect l="l" t="t" r="r" b="b"/>
            <a:pathLst>
              <a:path w="303" h="304" extrusionOk="0">
                <a:moveTo>
                  <a:pt x="303" y="1"/>
                </a:moveTo>
                <a:cubicBezTo>
                  <a:pt x="137" y="1"/>
                  <a:pt x="0" y="138"/>
                  <a:pt x="0" y="303"/>
                </a:cubicBezTo>
                <a:lnTo>
                  <a:pt x="303" y="303"/>
                </a:ln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rot="10800000">
            <a:off x="368254" y="356367"/>
            <a:ext cx="19297" cy="25582"/>
          </a:xfrm>
          <a:custGeom>
            <a:avLst/>
            <a:gdLst/>
            <a:ahLst/>
            <a:cxnLst/>
            <a:rect l="l" t="t" r="r" b="b"/>
            <a:pathLst>
              <a:path w="303" h="299" extrusionOk="0">
                <a:moveTo>
                  <a:pt x="0" y="1"/>
                </a:moveTo>
                <a:cubicBezTo>
                  <a:pt x="0" y="166"/>
                  <a:pt x="137" y="298"/>
                  <a:pt x="303" y="298"/>
                </a:cubicBez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rot="10800000">
            <a:off x="412706" y="100117"/>
            <a:ext cx="38212" cy="51422"/>
          </a:xfrm>
          <a:custGeom>
            <a:avLst/>
            <a:gdLst/>
            <a:ahLst/>
            <a:cxnLst/>
            <a:rect l="l" t="t" r="r" b="b"/>
            <a:pathLst>
              <a:path w="600" h="601" extrusionOk="0">
                <a:moveTo>
                  <a:pt x="298" y="0"/>
                </a:moveTo>
                <a:cubicBezTo>
                  <a:pt x="133" y="0"/>
                  <a:pt x="1" y="133"/>
                  <a:pt x="1" y="298"/>
                </a:cubicBezTo>
                <a:cubicBezTo>
                  <a:pt x="1" y="463"/>
                  <a:pt x="133" y="600"/>
                  <a:pt x="298" y="600"/>
                </a:cubicBezTo>
                <a:cubicBezTo>
                  <a:pt x="462" y="600"/>
                  <a:pt x="599" y="463"/>
                  <a:pt x="599" y="298"/>
                </a:cubicBezTo>
                <a:cubicBezTo>
                  <a:pt x="599" y="133"/>
                  <a:pt x="462"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6"/>
          <p:cNvSpPr/>
          <p:nvPr/>
        </p:nvSpPr>
        <p:spPr>
          <a:xfrm rot="10800000">
            <a:off x="476392" y="185762"/>
            <a:ext cx="18979" cy="25411"/>
          </a:xfrm>
          <a:custGeom>
            <a:avLst/>
            <a:gdLst/>
            <a:ahLst/>
            <a:cxnLst/>
            <a:rect l="l" t="t" r="r" b="b"/>
            <a:pathLst>
              <a:path w="298" h="297" extrusionOk="0">
                <a:moveTo>
                  <a:pt x="0" y="0"/>
                </a:moveTo>
                <a:lnTo>
                  <a:pt x="0" y="297"/>
                </a:lnTo>
                <a:cubicBezTo>
                  <a:pt x="166"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6"/>
          <p:cNvSpPr/>
          <p:nvPr/>
        </p:nvSpPr>
        <p:spPr>
          <a:xfrm rot="10800000">
            <a:off x="368254" y="40482"/>
            <a:ext cx="19297" cy="25839"/>
          </a:xfrm>
          <a:custGeom>
            <a:avLst/>
            <a:gdLst/>
            <a:ahLst/>
            <a:cxnLst/>
            <a:rect l="l" t="t" r="r" b="b"/>
            <a:pathLst>
              <a:path w="303" h="302" extrusionOk="0">
                <a:moveTo>
                  <a:pt x="303" y="0"/>
                </a:moveTo>
                <a:cubicBezTo>
                  <a:pt x="137" y="0"/>
                  <a:pt x="0" y="136"/>
                  <a:pt x="0" y="301"/>
                </a:cubicBezTo>
                <a:lnTo>
                  <a:pt x="303" y="301"/>
                </a:ln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p:nvPr/>
        </p:nvSpPr>
        <p:spPr>
          <a:xfrm rot="10800000">
            <a:off x="476392" y="40482"/>
            <a:ext cx="18979" cy="25839"/>
          </a:xfrm>
          <a:custGeom>
            <a:avLst/>
            <a:gdLst/>
            <a:ahLst/>
            <a:cxnLst/>
            <a:rect l="l" t="t" r="r" b="b"/>
            <a:pathLst>
              <a:path w="298" h="302" extrusionOk="0">
                <a:moveTo>
                  <a:pt x="0" y="0"/>
                </a:moveTo>
                <a:lnTo>
                  <a:pt x="0" y="301"/>
                </a:lnTo>
                <a:lnTo>
                  <a:pt x="298" y="301"/>
                </a:lnTo>
                <a:cubicBezTo>
                  <a:pt x="298"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6"/>
          <p:cNvSpPr/>
          <p:nvPr/>
        </p:nvSpPr>
        <p:spPr>
          <a:xfrm rot="10800000">
            <a:off x="368254" y="185762"/>
            <a:ext cx="19297" cy="25411"/>
          </a:xfrm>
          <a:custGeom>
            <a:avLst/>
            <a:gdLst/>
            <a:ahLst/>
            <a:cxnLst/>
            <a:rect l="l" t="t" r="r" b="b"/>
            <a:pathLst>
              <a:path w="303" h="297" extrusionOk="0">
                <a:moveTo>
                  <a:pt x="0" y="0"/>
                </a:moveTo>
                <a:cubicBezTo>
                  <a:pt x="0" y="165"/>
                  <a:pt x="137" y="297"/>
                  <a:pt x="303" y="297"/>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6"/>
          <p:cNvSpPr/>
          <p:nvPr/>
        </p:nvSpPr>
        <p:spPr>
          <a:xfrm rot="10800000">
            <a:off x="368254" y="15071"/>
            <a:ext cx="19297" cy="25497"/>
          </a:xfrm>
          <a:custGeom>
            <a:avLst/>
            <a:gdLst/>
            <a:ahLst/>
            <a:cxnLst/>
            <a:rect l="l" t="t" r="r" b="b"/>
            <a:pathLst>
              <a:path w="303" h="298" extrusionOk="0">
                <a:moveTo>
                  <a:pt x="0" y="0"/>
                </a:moveTo>
                <a:cubicBezTo>
                  <a:pt x="0" y="166"/>
                  <a:pt x="137" y="298"/>
                  <a:pt x="303" y="298"/>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6"/>
          <p:cNvSpPr/>
          <p:nvPr/>
        </p:nvSpPr>
        <p:spPr>
          <a:xfrm rot="10800000">
            <a:off x="412706" y="-70488"/>
            <a:ext cx="38212" cy="51336"/>
          </a:xfrm>
          <a:custGeom>
            <a:avLst/>
            <a:gdLst/>
            <a:ahLst/>
            <a:cxnLst/>
            <a:rect l="l" t="t" r="r" b="b"/>
            <a:pathLst>
              <a:path w="600" h="600" extrusionOk="0">
                <a:moveTo>
                  <a:pt x="298" y="1"/>
                </a:moveTo>
                <a:cubicBezTo>
                  <a:pt x="133" y="1"/>
                  <a:pt x="1" y="133"/>
                  <a:pt x="1" y="297"/>
                </a:cubicBezTo>
                <a:cubicBezTo>
                  <a:pt x="1" y="462"/>
                  <a:pt x="133" y="599"/>
                  <a:pt x="298" y="599"/>
                </a:cubicBezTo>
                <a:cubicBezTo>
                  <a:pt x="462" y="599"/>
                  <a:pt x="599" y="462"/>
                  <a:pt x="599" y="297"/>
                </a:cubicBezTo>
                <a:cubicBezTo>
                  <a:pt x="599" y="133"/>
                  <a:pt x="462"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6"/>
          <p:cNvSpPr/>
          <p:nvPr/>
        </p:nvSpPr>
        <p:spPr>
          <a:xfrm rot="10800000">
            <a:off x="476392" y="15071"/>
            <a:ext cx="18979" cy="25497"/>
          </a:xfrm>
          <a:custGeom>
            <a:avLst/>
            <a:gdLst/>
            <a:ahLst/>
            <a:cxnLst/>
            <a:rect l="l" t="t" r="r" b="b"/>
            <a:pathLst>
              <a:path w="298" h="298" extrusionOk="0">
                <a:moveTo>
                  <a:pt x="0" y="0"/>
                </a:moveTo>
                <a:lnTo>
                  <a:pt x="0"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6"/>
          <p:cNvSpPr/>
          <p:nvPr/>
        </p:nvSpPr>
        <p:spPr>
          <a:xfrm rot="10800000">
            <a:off x="495306" y="211087"/>
            <a:ext cx="19234" cy="26010"/>
          </a:xfrm>
          <a:custGeom>
            <a:avLst/>
            <a:gdLst/>
            <a:ahLst/>
            <a:cxnLst/>
            <a:rect l="l" t="t" r="r" b="b"/>
            <a:pathLst>
              <a:path w="302" h="304" extrusionOk="0">
                <a:moveTo>
                  <a:pt x="301" y="1"/>
                </a:moveTo>
                <a:cubicBezTo>
                  <a:pt x="137" y="1"/>
                  <a:pt x="0" y="138"/>
                  <a:pt x="0" y="303"/>
                </a:cubicBezTo>
                <a:lnTo>
                  <a:pt x="301" y="303"/>
                </a:lnTo>
                <a:lnTo>
                  <a:pt x="301"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6"/>
          <p:cNvSpPr/>
          <p:nvPr/>
        </p:nvSpPr>
        <p:spPr>
          <a:xfrm rot="10800000">
            <a:off x="603444" y="40482"/>
            <a:ext cx="19234" cy="25839"/>
          </a:xfrm>
          <a:custGeom>
            <a:avLst/>
            <a:gdLst/>
            <a:ahLst/>
            <a:cxnLst/>
            <a:rect l="l" t="t" r="r" b="b"/>
            <a:pathLst>
              <a:path w="302" h="302" extrusionOk="0">
                <a:moveTo>
                  <a:pt x="1" y="0"/>
                </a:moveTo>
                <a:lnTo>
                  <a:pt x="1" y="301"/>
                </a:lnTo>
                <a:lnTo>
                  <a:pt x="302" y="301"/>
                </a:lnTo>
                <a:cubicBezTo>
                  <a:pt x="302" y="136"/>
                  <a:pt x="170"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6"/>
          <p:cNvSpPr/>
          <p:nvPr/>
        </p:nvSpPr>
        <p:spPr>
          <a:xfrm rot="10800000">
            <a:off x="495306" y="40482"/>
            <a:ext cx="19234" cy="25839"/>
          </a:xfrm>
          <a:custGeom>
            <a:avLst/>
            <a:gdLst/>
            <a:ahLst/>
            <a:cxnLst/>
            <a:rect l="l" t="t" r="r" b="b"/>
            <a:pathLst>
              <a:path w="302" h="302" extrusionOk="0">
                <a:moveTo>
                  <a:pt x="301" y="0"/>
                </a:moveTo>
                <a:cubicBezTo>
                  <a:pt x="137" y="0"/>
                  <a:pt x="0" y="136"/>
                  <a:pt x="0" y="301"/>
                </a:cubicBezTo>
                <a:lnTo>
                  <a:pt x="301" y="301"/>
                </a:ln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6"/>
          <p:cNvSpPr/>
          <p:nvPr/>
        </p:nvSpPr>
        <p:spPr>
          <a:xfrm rot="10800000">
            <a:off x="495306" y="185762"/>
            <a:ext cx="19234" cy="25411"/>
          </a:xfrm>
          <a:custGeom>
            <a:avLst/>
            <a:gdLst/>
            <a:ahLst/>
            <a:cxnLst/>
            <a:rect l="l" t="t" r="r" b="b"/>
            <a:pathLst>
              <a:path w="302" h="297" extrusionOk="0">
                <a:moveTo>
                  <a:pt x="0" y="0"/>
                </a:moveTo>
                <a:cubicBezTo>
                  <a:pt x="0" y="165"/>
                  <a:pt x="137" y="297"/>
                  <a:pt x="301" y="297"/>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6"/>
          <p:cNvSpPr/>
          <p:nvPr/>
        </p:nvSpPr>
        <p:spPr>
          <a:xfrm rot="10800000">
            <a:off x="539695" y="100117"/>
            <a:ext cx="38212" cy="51422"/>
          </a:xfrm>
          <a:custGeom>
            <a:avLst/>
            <a:gdLst/>
            <a:ahLst/>
            <a:cxnLst/>
            <a:rect l="l" t="t" r="r" b="b"/>
            <a:pathLst>
              <a:path w="600" h="601" extrusionOk="0">
                <a:moveTo>
                  <a:pt x="297" y="0"/>
                </a:moveTo>
                <a:cubicBezTo>
                  <a:pt x="132" y="0"/>
                  <a:pt x="0" y="133"/>
                  <a:pt x="0" y="298"/>
                </a:cubicBezTo>
                <a:cubicBezTo>
                  <a:pt x="0" y="463"/>
                  <a:pt x="132"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6"/>
          <p:cNvSpPr/>
          <p:nvPr/>
        </p:nvSpPr>
        <p:spPr>
          <a:xfrm rot="10800000">
            <a:off x="495306" y="15071"/>
            <a:ext cx="19234" cy="25497"/>
          </a:xfrm>
          <a:custGeom>
            <a:avLst/>
            <a:gdLst/>
            <a:ahLst/>
            <a:cxnLst/>
            <a:rect l="l" t="t" r="r" b="b"/>
            <a:pathLst>
              <a:path w="302" h="298" extrusionOk="0">
                <a:moveTo>
                  <a:pt x="0" y="0"/>
                </a:moveTo>
                <a:cubicBezTo>
                  <a:pt x="0" y="166"/>
                  <a:pt x="137" y="298"/>
                  <a:pt x="301" y="298"/>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6"/>
          <p:cNvSpPr/>
          <p:nvPr/>
        </p:nvSpPr>
        <p:spPr>
          <a:xfrm rot="10800000">
            <a:off x="603444" y="15071"/>
            <a:ext cx="19234" cy="25497"/>
          </a:xfrm>
          <a:custGeom>
            <a:avLst/>
            <a:gdLst/>
            <a:ahLst/>
            <a:cxnLst/>
            <a:rect l="l" t="t" r="r" b="b"/>
            <a:pathLst>
              <a:path w="302" h="298" extrusionOk="0">
                <a:moveTo>
                  <a:pt x="1" y="0"/>
                </a:moveTo>
                <a:lnTo>
                  <a:pt x="1" y="298"/>
                </a:lnTo>
                <a:cubicBezTo>
                  <a:pt x="170"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6"/>
          <p:cNvSpPr/>
          <p:nvPr/>
        </p:nvSpPr>
        <p:spPr>
          <a:xfrm rot="10800000">
            <a:off x="539695" y="-70488"/>
            <a:ext cx="38212" cy="51336"/>
          </a:xfrm>
          <a:custGeom>
            <a:avLst/>
            <a:gdLst/>
            <a:ahLst/>
            <a:cxnLst/>
            <a:rect l="l" t="t" r="r" b="b"/>
            <a:pathLst>
              <a:path w="600" h="600" extrusionOk="0">
                <a:moveTo>
                  <a:pt x="297" y="1"/>
                </a:moveTo>
                <a:cubicBezTo>
                  <a:pt x="132" y="1"/>
                  <a:pt x="0" y="133"/>
                  <a:pt x="0" y="297"/>
                </a:cubicBezTo>
                <a:cubicBezTo>
                  <a:pt x="0" y="462"/>
                  <a:pt x="132"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6"/>
          <p:cNvSpPr/>
          <p:nvPr/>
        </p:nvSpPr>
        <p:spPr>
          <a:xfrm rot="10800000">
            <a:off x="667065" y="100117"/>
            <a:ext cx="37639" cy="40470"/>
          </a:xfrm>
          <a:custGeom>
            <a:avLst/>
            <a:gdLst/>
            <a:ahLst/>
            <a:cxnLst/>
            <a:rect l="l" t="t" r="r" b="b"/>
            <a:pathLst>
              <a:path w="591" h="473" extrusionOk="0">
                <a:moveTo>
                  <a:pt x="534" y="0"/>
                </a:moveTo>
                <a:cubicBezTo>
                  <a:pt x="359" y="76"/>
                  <a:pt x="181" y="142"/>
                  <a:pt x="1" y="207"/>
                </a:cubicBezTo>
                <a:cubicBezTo>
                  <a:pt x="20" y="353"/>
                  <a:pt x="142" y="472"/>
                  <a:pt x="294" y="472"/>
                </a:cubicBezTo>
                <a:cubicBezTo>
                  <a:pt x="458" y="472"/>
                  <a:pt x="590" y="335"/>
                  <a:pt x="590" y="170"/>
                </a:cubicBezTo>
                <a:cubicBezTo>
                  <a:pt x="590" y="104"/>
                  <a:pt x="566" y="48"/>
                  <a:pt x="534"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6"/>
          <p:cNvSpPr/>
          <p:nvPr/>
        </p:nvSpPr>
        <p:spPr>
          <a:xfrm rot="10800000">
            <a:off x="730433" y="40482"/>
            <a:ext cx="19297" cy="25839"/>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6"/>
          <p:cNvSpPr/>
          <p:nvPr/>
        </p:nvSpPr>
        <p:spPr>
          <a:xfrm rot="10800000">
            <a:off x="622614" y="40482"/>
            <a:ext cx="19042" cy="25839"/>
          </a:xfrm>
          <a:custGeom>
            <a:avLst/>
            <a:gdLst/>
            <a:ahLst/>
            <a:cxnLst/>
            <a:rect l="l" t="t" r="r" b="b"/>
            <a:pathLst>
              <a:path w="299" h="302" extrusionOk="0">
                <a:moveTo>
                  <a:pt x="299" y="0"/>
                </a:moveTo>
                <a:cubicBezTo>
                  <a:pt x="133" y="0"/>
                  <a:pt x="1" y="136"/>
                  <a:pt x="1" y="301"/>
                </a:cubicBezTo>
                <a:lnTo>
                  <a:pt x="299" y="301"/>
                </a:lnTo>
                <a:lnTo>
                  <a:pt x="299"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6"/>
          <p:cNvSpPr/>
          <p:nvPr/>
        </p:nvSpPr>
        <p:spPr>
          <a:xfrm rot="10800000">
            <a:off x="730433" y="15071"/>
            <a:ext cx="19297" cy="25497"/>
          </a:xfrm>
          <a:custGeom>
            <a:avLst/>
            <a:gdLst/>
            <a:ahLst/>
            <a:cxnLst/>
            <a:rect l="l" t="t" r="r" b="b"/>
            <a:pathLst>
              <a:path w="303" h="298" extrusionOk="0">
                <a:moveTo>
                  <a:pt x="0" y="0"/>
                </a:moveTo>
                <a:lnTo>
                  <a:pt x="0" y="298"/>
                </a:lnTo>
                <a:cubicBezTo>
                  <a:pt x="165"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6"/>
          <p:cNvSpPr/>
          <p:nvPr/>
        </p:nvSpPr>
        <p:spPr>
          <a:xfrm rot="10800000">
            <a:off x="667065" y="-70488"/>
            <a:ext cx="38212" cy="51336"/>
          </a:xfrm>
          <a:custGeom>
            <a:avLst/>
            <a:gdLst/>
            <a:ahLst/>
            <a:cxnLst/>
            <a:rect l="l" t="t" r="r" b="b"/>
            <a:pathLst>
              <a:path w="600" h="600" extrusionOk="0">
                <a:moveTo>
                  <a:pt x="303" y="1"/>
                </a:moveTo>
                <a:cubicBezTo>
                  <a:pt x="137" y="1"/>
                  <a:pt x="0" y="133"/>
                  <a:pt x="0" y="297"/>
                </a:cubicBezTo>
                <a:cubicBezTo>
                  <a:pt x="0" y="462"/>
                  <a:pt x="137" y="599"/>
                  <a:pt x="303" y="599"/>
                </a:cubicBezTo>
                <a:cubicBezTo>
                  <a:pt x="467" y="599"/>
                  <a:pt x="599" y="462"/>
                  <a:pt x="599" y="297"/>
                </a:cubicBezTo>
                <a:cubicBezTo>
                  <a:pt x="599" y="133"/>
                  <a:pt x="467"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6"/>
          <p:cNvSpPr/>
          <p:nvPr/>
        </p:nvSpPr>
        <p:spPr>
          <a:xfrm rot="10800000">
            <a:off x="622614" y="15071"/>
            <a:ext cx="19042" cy="25497"/>
          </a:xfrm>
          <a:custGeom>
            <a:avLst/>
            <a:gdLst/>
            <a:ahLst/>
            <a:cxnLst/>
            <a:rect l="l" t="t" r="r" b="b"/>
            <a:pathLst>
              <a:path w="299" h="298" extrusionOk="0">
                <a:moveTo>
                  <a:pt x="1" y="0"/>
                </a:moveTo>
                <a:cubicBezTo>
                  <a:pt x="1" y="166"/>
                  <a:pt x="133" y="298"/>
                  <a:pt x="299" y="298"/>
                </a:cubicBezTo>
                <a:lnTo>
                  <a:pt x="299"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6"/>
          <p:cNvSpPr/>
          <p:nvPr/>
        </p:nvSpPr>
        <p:spPr>
          <a:xfrm rot="10800000">
            <a:off x="749666" y="40482"/>
            <a:ext cx="18979" cy="25839"/>
          </a:xfrm>
          <a:custGeom>
            <a:avLst/>
            <a:gdLst/>
            <a:ahLst/>
            <a:cxnLst/>
            <a:rect l="l" t="t" r="r" b="b"/>
            <a:pathLst>
              <a:path w="298" h="302" extrusionOk="0">
                <a:moveTo>
                  <a:pt x="297" y="0"/>
                </a:moveTo>
                <a:cubicBezTo>
                  <a:pt x="132" y="0"/>
                  <a:pt x="1" y="136"/>
                  <a:pt x="1"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6"/>
          <p:cNvSpPr/>
          <p:nvPr/>
        </p:nvSpPr>
        <p:spPr>
          <a:xfrm rot="10800000">
            <a:off x="857549" y="40482"/>
            <a:ext cx="19234" cy="25497"/>
          </a:xfrm>
          <a:custGeom>
            <a:avLst/>
            <a:gdLst/>
            <a:ahLst/>
            <a:cxnLst/>
            <a:rect l="l" t="t" r="r" b="b"/>
            <a:pathLst>
              <a:path w="302" h="298" extrusionOk="0">
                <a:moveTo>
                  <a:pt x="19" y="1"/>
                </a:moveTo>
                <a:cubicBezTo>
                  <a:pt x="15" y="1"/>
                  <a:pt x="5" y="1"/>
                  <a:pt x="1" y="5"/>
                </a:cubicBezTo>
                <a:lnTo>
                  <a:pt x="1" y="297"/>
                </a:lnTo>
                <a:lnTo>
                  <a:pt x="302" y="297"/>
                </a:lnTo>
                <a:cubicBezTo>
                  <a:pt x="302" y="138"/>
                  <a:pt x="175" y="10"/>
                  <a:pt x="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6"/>
          <p:cNvSpPr/>
          <p:nvPr/>
        </p:nvSpPr>
        <p:spPr>
          <a:xfrm rot="10800000">
            <a:off x="857549" y="15071"/>
            <a:ext cx="19234" cy="25497"/>
          </a:xfrm>
          <a:custGeom>
            <a:avLst/>
            <a:gdLst/>
            <a:ahLst/>
            <a:cxnLst/>
            <a:rect l="l" t="t" r="r" b="b"/>
            <a:pathLst>
              <a:path w="302" h="298" extrusionOk="0">
                <a:moveTo>
                  <a:pt x="1" y="0"/>
                </a:moveTo>
                <a:lnTo>
                  <a:pt x="1" y="298"/>
                </a:lnTo>
                <a:cubicBezTo>
                  <a:pt x="166"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6"/>
          <p:cNvSpPr/>
          <p:nvPr/>
        </p:nvSpPr>
        <p:spPr>
          <a:xfrm rot="10800000">
            <a:off x="749666" y="15071"/>
            <a:ext cx="18979" cy="25497"/>
          </a:xfrm>
          <a:custGeom>
            <a:avLst/>
            <a:gdLst/>
            <a:ahLst/>
            <a:cxnLst/>
            <a:rect l="l" t="t" r="r" b="b"/>
            <a:pathLst>
              <a:path w="298" h="298" extrusionOk="0">
                <a:moveTo>
                  <a:pt x="1" y="0"/>
                </a:moveTo>
                <a:cubicBezTo>
                  <a:pt x="1" y="166"/>
                  <a:pt x="132"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6"/>
          <p:cNvSpPr/>
          <p:nvPr/>
        </p:nvSpPr>
        <p:spPr>
          <a:xfrm rot="10800000">
            <a:off x="794118" y="-70488"/>
            <a:ext cx="38212" cy="51336"/>
          </a:xfrm>
          <a:custGeom>
            <a:avLst/>
            <a:gdLst/>
            <a:ahLst/>
            <a:cxnLst/>
            <a:rect l="l" t="t" r="r" b="b"/>
            <a:pathLst>
              <a:path w="600" h="600" extrusionOk="0">
                <a:moveTo>
                  <a:pt x="302" y="1"/>
                </a:moveTo>
                <a:cubicBezTo>
                  <a:pt x="137" y="1"/>
                  <a:pt x="0" y="133"/>
                  <a:pt x="0" y="297"/>
                </a:cubicBezTo>
                <a:cubicBezTo>
                  <a:pt x="0" y="462"/>
                  <a:pt x="137" y="599"/>
                  <a:pt x="302" y="599"/>
                </a:cubicBezTo>
                <a:cubicBezTo>
                  <a:pt x="468" y="599"/>
                  <a:pt x="600" y="462"/>
                  <a:pt x="600" y="297"/>
                </a:cubicBezTo>
                <a:cubicBezTo>
                  <a:pt x="600" y="133"/>
                  <a:pt x="468"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6"/>
          <p:cNvSpPr/>
          <p:nvPr/>
        </p:nvSpPr>
        <p:spPr>
          <a:xfrm rot="10800000">
            <a:off x="876718" y="40482"/>
            <a:ext cx="18979" cy="25069"/>
          </a:xfrm>
          <a:custGeom>
            <a:avLst/>
            <a:gdLst/>
            <a:ahLst/>
            <a:cxnLst/>
            <a:rect l="l" t="t" r="r" b="b"/>
            <a:pathLst>
              <a:path w="298" h="293" extrusionOk="0">
                <a:moveTo>
                  <a:pt x="298" y="0"/>
                </a:moveTo>
                <a:cubicBezTo>
                  <a:pt x="270" y="0"/>
                  <a:pt x="237" y="9"/>
                  <a:pt x="203" y="9"/>
                </a:cubicBezTo>
                <a:cubicBezTo>
                  <a:pt x="85" y="52"/>
                  <a:pt x="0" y="161"/>
                  <a:pt x="0" y="292"/>
                </a:cubicBezTo>
                <a:lnTo>
                  <a:pt x="298" y="292"/>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6"/>
          <p:cNvSpPr/>
          <p:nvPr/>
        </p:nvSpPr>
        <p:spPr>
          <a:xfrm rot="10800000">
            <a:off x="984538" y="40482"/>
            <a:ext cx="19297" cy="16171"/>
          </a:xfrm>
          <a:custGeom>
            <a:avLst/>
            <a:gdLst/>
            <a:ahLst/>
            <a:cxnLst/>
            <a:rect l="l" t="t" r="r" b="b"/>
            <a:pathLst>
              <a:path w="303" h="189" extrusionOk="0">
                <a:moveTo>
                  <a:pt x="1" y="0"/>
                </a:moveTo>
                <a:lnTo>
                  <a:pt x="1" y="188"/>
                </a:lnTo>
                <a:lnTo>
                  <a:pt x="303" y="188"/>
                </a:lnTo>
                <a:cubicBezTo>
                  <a:pt x="303" y="114"/>
                  <a:pt x="274" y="51"/>
                  <a:pt x="23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6"/>
          <p:cNvSpPr/>
          <p:nvPr/>
        </p:nvSpPr>
        <p:spPr>
          <a:xfrm rot="10800000">
            <a:off x="921170" y="-70488"/>
            <a:ext cx="38212" cy="51336"/>
          </a:xfrm>
          <a:custGeom>
            <a:avLst/>
            <a:gdLst/>
            <a:ahLst/>
            <a:cxnLst/>
            <a:rect l="l" t="t" r="r" b="b"/>
            <a:pathLst>
              <a:path w="600" h="600" extrusionOk="0">
                <a:moveTo>
                  <a:pt x="303" y="1"/>
                </a:moveTo>
                <a:cubicBezTo>
                  <a:pt x="138" y="1"/>
                  <a:pt x="1" y="133"/>
                  <a:pt x="1" y="297"/>
                </a:cubicBezTo>
                <a:cubicBezTo>
                  <a:pt x="1" y="462"/>
                  <a:pt x="138" y="599"/>
                  <a:pt x="303" y="599"/>
                </a:cubicBezTo>
                <a:cubicBezTo>
                  <a:pt x="467" y="599"/>
                  <a:pt x="600" y="462"/>
                  <a:pt x="600" y="297"/>
                </a:cubicBezTo>
                <a:cubicBezTo>
                  <a:pt x="600" y="133"/>
                  <a:pt x="467"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6"/>
          <p:cNvSpPr/>
          <p:nvPr/>
        </p:nvSpPr>
        <p:spPr>
          <a:xfrm rot="10800000">
            <a:off x="876718" y="15071"/>
            <a:ext cx="18979" cy="25497"/>
          </a:xfrm>
          <a:custGeom>
            <a:avLst/>
            <a:gdLst/>
            <a:ahLst/>
            <a:cxnLst/>
            <a:rect l="l" t="t" r="r" b="b"/>
            <a:pathLst>
              <a:path w="298" h="298" extrusionOk="0">
                <a:moveTo>
                  <a:pt x="0" y="0"/>
                </a:moveTo>
                <a:cubicBezTo>
                  <a:pt x="0"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6"/>
          <p:cNvSpPr/>
          <p:nvPr/>
        </p:nvSpPr>
        <p:spPr>
          <a:xfrm rot="10800000">
            <a:off x="984538" y="15071"/>
            <a:ext cx="19297" cy="25497"/>
          </a:xfrm>
          <a:custGeom>
            <a:avLst/>
            <a:gdLst/>
            <a:ahLst/>
            <a:cxnLst/>
            <a:rect l="l" t="t" r="r" b="b"/>
            <a:pathLst>
              <a:path w="303" h="298" extrusionOk="0">
                <a:moveTo>
                  <a:pt x="1" y="0"/>
                </a:moveTo>
                <a:lnTo>
                  <a:pt x="1" y="298"/>
                </a:lnTo>
                <a:cubicBezTo>
                  <a:pt x="166" y="298"/>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6"/>
          <p:cNvSpPr/>
          <p:nvPr/>
        </p:nvSpPr>
        <p:spPr>
          <a:xfrm rot="10800000">
            <a:off x="1003771" y="40482"/>
            <a:ext cx="18915" cy="16684"/>
          </a:xfrm>
          <a:custGeom>
            <a:avLst/>
            <a:gdLst/>
            <a:ahLst/>
            <a:cxnLst/>
            <a:rect l="l" t="t" r="r" b="b"/>
            <a:pathLst>
              <a:path w="297" h="195" extrusionOk="0">
                <a:moveTo>
                  <a:pt x="75" y="1"/>
                </a:moveTo>
                <a:cubicBezTo>
                  <a:pt x="28" y="53"/>
                  <a:pt x="0" y="120"/>
                  <a:pt x="0" y="194"/>
                </a:cubicBezTo>
                <a:lnTo>
                  <a:pt x="297" y="194"/>
                </a:lnTo>
                <a:lnTo>
                  <a:pt x="297" y="6"/>
                </a:lnTo>
                <a:cubicBezTo>
                  <a:pt x="222" y="6"/>
                  <a:pt x="151" y="1"/>
                  <a:pt x="7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6"/>
          <p:cNvSpPr/>
          <p:nvPr/>
        </p:nvSpPr>
        <p:spPr>
          <a:xfrm rot="10800000">
            <a:off x="1111590" y="40482"/>
            <a:ext cx="19234" cy="25839"/>
          </a:xfrm>
          <a:custGeom>
            <a:avLst/>
            <a:gdLst/>
            <a:ahLst/>
            <a:cxnLst/>
            <a:rect l="l" t="t" r="r" b="b"/>
            <a:pathLst>
              <a:path w="302" h="302" extrusionOk="0">
                <a:moveTo>
                  <a:pt x="0" y="0"/>
                </a:moveTo>
                <a:lnTo>
                  <a:pt x="0" y="301"/>
                </a:lnTo>
                <a:lnTo>
                  <a:pt x="301" y="301"/>
                </a:lnTo>
                <a:cubicBezTo>
                  <a:pt x="301"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6"/>
          <p:cNvSpPr/>
          <p:nvPr/>
        </p:nvSpPr>
        <p:spPr>
          <a:xfrm rot="10800000">
            <a:off x="1048159" y="-70488"/>
            <a:ext cx="38276" cy="51336"/>
          </a:xfrm>
          <a:custGeom>
            <a:avLst/>
            <a:gdLst/>
            <a:ahLst/>
            <a:cxnLst/>
            <a:rect l="l" t="t" r="r" b="b"/>
            <a:pathLst>
              <a:path w="601" h="600" extrusionOk="0">
                <a:moveTo>
                  <a:pt x="303" y="1"/>
                </a:moveTo>
                <a:cubicBezTo>
                  <a:pt x="137" y="1"/>
                  <a:pt x="1" y="133"/>
                  <a:pt x="1" y="297"/>
                </a:cubicBezTo>
                <a:cubicBezTo>
                  <a:pt x="1" y="462"/>
                  <a:pt x="137" y="599"/>
                  <a:pt x="303" y="599"/>
                </a:cubicBezTo>
                <a:cubicBezTo>
                  <a:pt x="468" y="599"/>
                  <a:pt x="600" y="462"/>
                  <a:pt x="600" y="297"/>
                </a:cubicBezTo>
                <a:cubicBezTo>
                  <a:pt x="600"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rot="10800000">
            <a:off x="1003771" y="15071"/>
            <a:ext cx="18915" cy="25497"/>
          </a:xfrm>
          <a:custGeom>
            <a:avLst/>
            <a:gdLst/>
            <a:ahLst/>
            <a:cxnLst/>
            <a:rect l="l" t="t" r="r" b="b"/>
            <a:pathLst>
              <a:path w="297" h="298" extrusionOk="0">
                <a:moveTo>
                  <a:pt x="0" y="0"/>
                </a:moveTo>
                <a:cubicBezTo>
                  <a:pt x="0" y="166"/>
                  <a:pt x="131"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6"/>
          <p:cNvSpPr/>
          <p:nvPr/>
        </p:nvSpPr>
        <p:spPr>
          <a:xfrm rot="10800000">
            <a:off x="1111590" y="15071"/>
            <a:ext cx="19234" cy="25497"/>
          </a:xfrm>
          <a:custGeom>
            <a:avLst/>
            <a:gdLst/>
            <a:ahLst/>
            <a:cxnLst/>
            <a:rect l="l" t="t" r="r" b="b"/>
            <a:pathLst>
              <a:path w="302" h="298" extrusionOk="0">
                <a:moveTo>
                  <a:pt x="0" y="0"/>
                </a:moveTo>
                <a:lnTo>
                  <a:pt x="0" y="298"/>
                </a:lnTo>
                <a:cubicBezTo>
                  <a:pt x="166" y="298"/>
                  <a:pt x="301" y="166"/>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6"/>
          <p:cNvSpPr/>
          <p:nvPr/>
        </p:nvSpPr>
        <p:spPr>
          <a:xfrm rot="10800000">
            <a:off x="1130760" y="40482"/>
            <a:ext cx="19042" cy="25839"/>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p:cNvSpPr/>
          <p:nvPr/>
        </p:nvSpPr>
        <p:spPr>
          <a:xfrm rot="10800000">
            <a:off x="1238579" y="40482"/>
            <a:ext cx="19361" cy="25839"/>
          </a:xfrm>
          <a:custGeom>
            <a:avLst/>
            <a:gdLst/>
            <a:ahLst/>
            <a:cxnLst/>
            <a:rect l="l" t="t" r="r" b="b"/>
            <a:pathLst>
              <a:path w="304" h="302" extrusionOk="0">
                <a:moveTo>
                  <a:pt x="1" y="0"/>
                </a:moveTo>
                <a:lnTo>
                  <a:pt x="1" y="301"/>
                </a:lnTo>
                <a:lnTo>
                  <a:pt x="303" y="301"/>
                </a:lnTo>
                <a:cubicBezTo>
                  <a:pt x="303"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6"/>
          <p:cNvSpPr/>
          <p:nvPr/>
        </p:nvSpPr>
        <p:spPr>
          <a:xfrm rot="10800000">
            <a:off x="1175275" y="-70488"/>
            <a:ext cx="38149" cy="51336"/>
          </a:xfrm>
          <a:custGeom>
            <a:avLst/>
            <a:gdLst/>
            <a:ahLst/>
            <a:cxnLst/>
            <a:rect l="l" t="t" r="r" b="b"/>
            <a:pathLst>
              <a:path w="599" h="600" extrusionOk="0">
                <a:moveTo>
                  <a:pt x="302" y="1"/>
                </a:moveTo>
                <a:cubicBezTo>
                  <a:pt x="137" y="1"/>
                  <a:pt x="0" y="133"/>
                  <a:pt x="0" y="297"/>
                </a:cubicBezTo>
                <a:cubicBezTo>
                  <a:pt x="0" y="462"/>
                  <a:pt x="137" y="599"/>
                  <a:pt x="302" y="599"/>
                </a:cubicBezTo>
                <a:cubicBezTo>
                  <a:pt x="467" y="599"/>
                  <a:pt x="599" y="462"/>
                  <a:pt x="599" y="297"/>
                </a:cubicBezTo>
                <a:cubicBezTo>
                  <a:pt x="599" y="133"/>
                  <a:pt x="467" y="1"/>
                  <a:pt x="30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6"/>
          <p:cNvSpPr/>
          <p:nvPr/>
        </p:nvSpPr>
        <p:spPr>
          <a:xfrm rot="10800000">
            <a:off x="1130760" y="15071"/>
            <a:ext cx="19042" cy="25497"/>
          </a:xfrm>
          <a:custGeom>
            <a:avLst/>
            <a:gdLst/>
            <a:ahLst/>
            <a:cxnLst/>
            <a:rect l="l" t="t" r="r" b="b"/>
            <a:pathLst>
              <a:path w="299" h="298" extrusionOk="0">
                <a:moveTo>
                  <a:pt x="1" y="0"/>
                </a:moveTo>
                <a:cubicBezTo>
                  <a:pt x="1"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6"/>
          <p:cNvSpPr/>
          <p:nvPr/>
        </p:nvSpPr>
        <p:spPr>
          <a:xfrm rot="10800000">
            <a:off x="1238579" y="15071"/>
            <a:ext cx="19361" cy="25497"/>
          </a:xfrm>
          <a:custGeom>
            <a:avLst/>
            <a:gdLst/>
            <a:ahLst/>
            <a:cxnLst/>
            <a:rect l="l" t="t" r="r" b="b"/>
            <a:pathLst>
              <a:path w="304" h="298" extrusionOk="0">
                <a:moveTo>
                  <a:pt x="1" y="0"/>
                </a:moveTo>
                <a:lnTo>
                  <a:pt x="1" y="298"/>
                </a:lnTo>
                <a:cubicBezTo>
                  <a:pt x="166" y="298"/>
                  <a:pt x="303" y="166"/>
                  <a:pt x="30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6"/>
          <p:cNvSpPr/>
          <p:nvPr/>
        </p:nvSpPr>
        <p:spPr>
          <a:xfrm rot="10800000">
            <a:off x="1365950"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6"/>
          <p:cNvSpPr/>
          <p:nvPr/>
        </p:nvSpPr>
        <p:spPr>
          <a:xfrm rot="10800000">
            <a:off x="1257876" y="40482"/>
            <a:ext cx="18915" cy="25839"/>
          </a:xfrm>
          <a:custGeom>
            <a:avLst/>
            <a:gdLst/>
            <a:ahLst/>
            <a:cxnLst/>
            <a:rect l="l" t="t" r="r" b="b"/>
            <a:pathLst>
              <a:path w="297" h="302" extrusionOk="0">
                <a:moveTo>
                  <a:pt x="297" y="0"/>
                </a:moveTo>
                <a:cubicBezTo>
                  <a:pt x="132" y="0"/>
                  <a:pt x="0" y="136"/>
                  <a:pt x="0"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6"/>
          <p:cNvSpPr/>
          <p:nvPr/>
        </p:nvSpPr>
        <p:spPr>
          <a:xfrm rot="10800000">
            <a:off x="1306531" y="100117"/>
            <a:ext cx="33054" cy="20363"/>
          </a:xfrm>
          <a:custGeom>
            <a:avLst/>
            <a:gdLst/>
            <a:ahLst/>
            <a:cxnLst/>
            <a:rect l="l" t="t" r="r" b="b"/>
            <a:pathLst>
              <a:path w="519" h="238" extrusionOk="0">
                <a:moveTo>
                  <a:pt x="1" y="1"/>
                </a:moveTo>
                <a:lnTo>
                  <a:pt x="1" y="1"/>
                </a:lnTo>
                <a:cubicBezTo>
                  <a:pt x="29" y="133"/>
                  <a:pt x="142" y="237"/>
                  <a:pt x="288" y="237"/>
                </a:cubicBezTo>
                <a:cubicBezTo>
                  <a:pt x="382" y="237"/>
                  <a:pt x="462" y="190"/>
                  <a:pt x="519" y="118"/>
                </a:cubicBezTo>
                <a:cubicBezTo>
                  <a:pt x="345" y="81"/>
                  <a:pt x="170" y="44"/>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6"/>
          <p:cNvSpPr/>
          <p:nvPr/>
        </p:nvSpPr>
        <p:spPr>
          <a:xfrm rot="10800000">
            <a:off x="1302264" y="-70488"/>
            <a:ext cx="38276" cy="51336"/>
          </a:xfrm>
          <a:custGeom>
            <a:avLst/>
            <a:gdLst/>
            <a:ahLst/>
            <a:cxnLst/>
            <a:rect l="l" t="t" r="r" b="b"/>
            <a:pathLst>
              <a:path w="601" h="600" extrusionOk="0">
                <a:moveTo>
                  <a:pt x="303" y="1"/>
                </a:moveTo>
                <a:cubicBezTo>
                  <a:pt x="133" y="1"/>
                  <a:pt x="1" y="133"/>
                  <a:pt x="1" y="297"/>
                </a:cubicBezTo>
                <a:cubicBezTo>
                  <a:pt x="1" y="462"/>
                  <a:pt x="133" y="599"/>
                  <a:pt x="303" y="599"/>
                </a:cubicBezTo>
                <a:cubicBezTo>
                  <a:pt x="468" y="599"/>
                  <a:pt x="601" y="462"/>
                  <a:pt x="601" y="297"/>
                </a:cubicBezTo>
                <a:cubicBezTo>
                  <a:pt x="601" y="133"/>
                  <a:pt x="468" y="1"/>
                  <a:pt x="3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6"/>
          <p:cNvSpPr/>
          <p:nvPr/>
        </p:nvSpPr>
        <p:spPr>
          <a:xfrm rot="10800000">
            <a:off x="1257876" y="15071"/>
            <a:ext cx="18915" cy="25497"/>
          </a:xfrm>
          <a:custGeom>
            <a:avLst/>
            <a:gdLst/>
            <a:ahLst/>
            <a:cxnLst/>
            <a:rect l="l" t="t" r="r" b="b"/>
            <a:pathLst>
              <a:path w="297" h="298" extrusionOk="0">
                <a:moveTo>
                  <a:pt x="0" y="0"/>
                </a:moveTo>
                <a:cubicBezTo>
                  <a:pt x="0" y="166"/>
                  <a:pt x="132"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6"/>
          <p:cNvSpPr/>
          <p:nvPr/>
        </p:nvSpPr>
        <p:spPr>
          <a:xfrm rot="10800000">
            <a:off x="1365950"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6"/>
          <p:cNvSpPr/>
          <p:nvPr/>
        </p:nvSpPr>
        <p:spPr>
          <a:xfrm rot="10800000">
            <a:off x="1384865" y="40482"/>
            <a:ext cx="18979" cy="25839"/>
          </a:xfrm>
          <a:custGeom>
            <a:avLst/>
            <a:gdLst/>
            <a:ahLst/>
            <a:cxnLst/>
            <a:rect l="l" t="t" r="r" b="b"/>
            <a:pathLst>
              <a:path w="298" h="302" extrusionOk="0">
                <a:moveTo>
                  <a:pt x="298" y="0"/>
                </a:moveTo>
                <a:cubicBezTo>
                  <a:pt x="132" y="0"/>
                  <a:pt x="0" y="136"/>
                  <a:pt x="0"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6"/>
          <p:cNvSpPr/>
          <p:nvPr/>
        </p:nvSpPr>
        <p:spPr>
          <a:xfrm rot="10800000">
            <a:off x="1492939" y="40482"/>
            <a:ext cx="19042" cy="25839"/>
          </a:xfrm>
          <a:custGeom>
            <a:avLst/>
            <a:gdLst/>
            <a:ahLst/>
            <a:cxnLst/>
            <a:rect l="l" t="t" r="r" b="b"/>
            <a:pathLst>
              <a:path w="299" h="302" extrusionOk="0">
                <a:moveTo>
                  <a:pt x="0" y="0"/>
                </a:moveTo>
                <a:lnTo>
                  <a:pt x="0" y="301"/>
                </a:lnTo>
                <a:lnTo>
                  <a:pt x="298" y="301"/>
                </a:lnTo>
                <a:cubicBezTo>
                  <a:pt x="298" y="136"/>
                  <a:pt x="166"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6"/>
          <p:cNvSpPr/>
          <p:nvPr/>
        </p:nvSpPr>
        <p:spPr>
          <a:xfrm rot="10800000">
            <a:off x="1429317" y="100117"/>
            <a:ext cx="38212" cy="51422"/>
          </a:xfrm>
          <a:custGeom>
            <a:avLst/>
            <a:gdLst/>
            <a:ahLst/>
            <a:cxnLst/>
            <a:rect l="l" t="t" r="r" b="b"/>
            <a:pathLst>
              <a:path w="600" h="601" extrusionOk="0">
                <a:moveTo>
                  <a:pt x="297" y="0"/>
                </a:moveTo>
                <a:cubicBezTo>
                  <a:pt x="133" y="0"/>
                  <a:pt x="1" y="133"/>
                  <a:pt x="1" y="298"/>
                </a:cubicBezTo>
                <a:cubicBezTo>
                  <a:pt x="1"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6"/>
          <p:cNvSpPr/>
          <p:nvPr/>
        </p:nvSpPr>
        <p:spPr>
          <a:xfrm rot="10800000">
            <a:off x="1492939" y="15071"/>
            <a:ext cx="19042" cy="25497"/>
          </a:xfrm>
          <a:custGeom>
            <a:avLst/>
            <a:gdLst/>
            <a:ahLst/>
            <a:cxnLst/>
            <a:rect l="l" t="t" r="r" b="b"/>
            <a:pathLst>
              <a:path w="299" h="298" extrusionOk="0">
                <a:moveTo>
                  <a:pt x="0" y="0"/>
                </a:moveTo>
                <a:lnTo>
                  <a:pt x="0"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6"/>
          <p:cNvSpPr/>
          <p:nvPr/>
        </p:nvSpPr>
        <p:spPr>
          <a:xfrm rot="10800000">
            <a:off x="1384865" y="15071"/>
            <a:ext cx="18979" cy="25497"/>
          </a:xfrm>
          <a:custGeom>
            <a:avLst/>
            <a:gdLst/>
            <a:ahLst/>
            <a:cxnLst/>
            <a:rect l="l" t="t" r="r" b="b"/>
            <a:pathLst>
              <a:path w="298" h="298" extrusionOk="0">
                <a:moveTo>
                  <a:pt x="0" y="0"/>
                </a:moveTo>
                <a:cubicBezTo>
                  <a:pt x="0" y="166"/>
                  <a:pt x="132"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6"/>
          <p:cNvSpPr/>
          <p:nvPr/>
        </p:nvSpPr>
        <p:spPr>
          <a:xfrm rot="10800000">
            <a:off x="1429317" y="-70488"/>
            <a:ext cx="38212" cy="51336"/>
          </a:xfrm>
          <a:custGeom>
            <a:avLst/>
            <a:gdLst/>
            <a:ahLst/>
            <a:cxnLst/>
            <a:rect l="l" t="t" r="r" b="b"/>
            <a:pathLst>
              <a:path w="600" h="600" extrusionOk="0">
                <a:moveTo>
                  <a:pt x="297" y="1"/>
                </a:moveTo>
                <a:cubicBezTo>
                  <a:pt x="133" y="1"/>
                  <a:pt x="1" y="133"/>
                  <a:pt x="1" y="297"/>
                </a:cubicBezTo>
                <a:cubicBezTo>
                  <a:pt x="1"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6"/>
          <p:cNvSpPr/>
          <p:nvPr/>
        </p:nvSpPr>
        <p:spPr>
          <a:xfrm rot="10800000">
            <a:off x="1620055" y="211088"/>
            <a:ext cx="18915" cy="7358"/>
          </a:xfrm>
          <a:custGeom>
            <a:avLst/>
            <a:gdLst/>
            <a:ahLst/>
            <a:cxnLst/>
            <a:rect l="l" t="t" r="r" b="b"/>
            <a:pathLst>
              <a:path w="297" h="86" extrusionOk="0">
                <a:moveTo>
                  <a:pt x="0" y="0"/>
                </a:moveTo>
                <a:lnTo>
                  <a:pt x="0" y="85"/>
                </a:lnTo>
                <a:lnTo>
                  <a:pt x="297" y="85"/>
                </a:lnTo>
                <a:lnTo>
                  <a:pt x="297" y="70"/>
                </a:lnTo>
                <a:cubicBezTo>
                  <a:pt x="198" y="47"/>
                  <a:pt x="99" y="24"/>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6"/>
          <p:cNvSpPr/>
          <p:nvPr/>
        </p:nvSpPr>
        <p:spPr>
          <a:xfrm rot="10800000">
            <a:off x="1511917" y="40482"/>
            <a:ext cx="19234" cy="25839"/>
          </a:xfrm>
          <a:custGeom>
            <a:avLst/>
            <a:gdLst/>
            <a:ahLst/>
            <a:cxnLst/>
            <a:rect l="l" t="t" r="r" b="b"/>
            <a:pathLst>
              <a:path w="302" h="302" extrusionOk="0">
                <a:moveTo>
                  <a:pt x="301" y="0"/>
                </a:moveTo>
                <a:cubicBezTo>
                  <a:pt x="136" y="0"/>
                  <a:pt x="0" y="136"/>
                  <a:pt x="0" y="301"/>
                </a:cubicBezTo>
                <a:lnTo>
                  <a:pt x="301" y="301"/>
                </a:ln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6"/>
          <p:cNvSpPr/>
          <p:nvPr/>
        </p:nvSpPr>
        <p:spPr>
          <a:xfrm rot="10800000">
            <a:off x="1620055" y="185762"/>
            <a:ext cx="18915" cy="25411"/>
          </a:xfrm>
          <a:custGeom>
            <a:avLst/>
            <a:gdLst/>
            <a:ahLst/>
            <a:cxnLst/>
            <a:rect l="l" t="t" r="r" b="b"/>
            <a:pathLst>
              <a:path w="297" h="297" extrusionOk="0">
                <a:moveTo>
                  <a:pt x="0" y="0"/>
                </a:moveTo>
                <a:lnTo>
                  <a:pt x="0" y="297"/>
                </a:lnTo>
                <a:cubicBezTo>
                  <a:pt x="165"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rot="10800000">
            <a:off x="1556305" y="100117"/>
            <a:ext cx="38276" cy="51422"/>
          </a:xfrm>
          <a:custGeom>
            <a:avLst/>
            <a:gdLst/>
            <a:ahLst/>
            <a:cxnLst/>
            <a:rect l="l" t="t" r="r" b="b"/>
            <a:pathLst>
              <a:path w="601" h="601" extrusionOk="0">
                <a:moveTo>
                  <a:pt x="298" y="0"/>
                </a:moveTo>
                <a:cubicBezTo>
                  <a:pt x="133" y="0"/>
                  <a:pt x="0" y="133"/>
                  <a:pt x="0" y="298"/>
                </a:cubicBezTo>
                <a:cubicBezTo>
                  <a:pt x="0" y="463"/>
                  <a:pt x="133" y="600"/>
                  <a:pt x="298" y="600"/>
                </a:cubicBezTo>
                <a:cubicBezTo>
                  <a:pt x="463" y="600"/>
                  <a:pt x="600" y="463"/>
                  <a:pt x="600" y="298"/>
                </a:cubicBezTo>
                <a:cubicBezTo>
                  <a:pt x="600" y="133"/>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6"/>
          <p:cNvSpPr/>
          <p:nvPr/>
        </p:nvSpPr>
        <p:spPr>
          <a:xfrm rot="10800000">
            <a:off x="1620055" y="40482"/>
            <a:ext cx="18915" cy="25839"/>
          </a:xfrm>
          <a:custGeom>
            <a:avLst/>
            <a:gdLst/>
            <a:ahLst/>
            <a:cxnLst/>
            <a:rect l="l" t="t" r="r" b="b"/>
            <a:pathLst>
              <a:path w="297" h="302" extrusionOk="0">
                <a:moveTo>
                  <a:pt x="0" y="0"/>
                </a:moveTo>
                <a:lnTo>
                  <a:pt x="0" y="301"/>
                </a:lnTo>
                <a:lnTo>
                  <a:pt x="297" y="301"/>
                </a:lnTo>
                <a:cubicBezTo>
                  <a:pt x="297"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6"/>
          <p:cNvSpPr/>
          <p:nvPr/>
        </p:nvSpPr>
        <p:spPr>
          <a:xfrm rot="10800000">
            <a:off x="1620055" y="15071"/>
            <a:ext cx="18915" cy="25497"/>
          </a:xfrm>
          <a:custGeom>
            <a:avLst/>
            <a:gdLst/>
            <a:ahLst/>
            <a:cxnLst/>
            <a:rect l="l" t="t" r="r" b="b"/>
            <a:pathLst>
              <a:path w="297" h="298" extrusionOk="0">
                <a:moveTo>
                  <a:pt x="0" y="0"/>
                </a:moveTo>
                <a:lnTo>
                  <a:pt x="0" y="298"/>
                </a:lnTo>
                <a:cubicBezTo>
                  <a:pt x="165"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6"/>
          <p:cNvSpPr/>
          <p:nvPr/>
        </p:nvSpPr>
        <p:spPr>
          <a:xfrm rot="10800000">
            <a:off x="1556305" y="-70488"/>
            <a:ext cx="38276" cy="51336"/>
          </a:xfrm>
          <a:custGeom>
            <a:avLst/>
            <a:gdLst/>
            <a:ahLst/>
            <a:cxnLst/>
            <a:rect l="l" t="t" r="r" b="b"/>
            <a:pathLst>
              <a:path w="601" h="600" extrusionOk="0">
                <a:moveTo>
                  <a:pt x="298" y="1"/>
                </a:moveTo>
                <a:cubicBezTo>
                  <a:pt x="133" y="1"/>
                  <a:pt x="0" y="133"/>
                  <a:pt x="0" y="297"/>
                </a:cubicBezTo>
                <a:cubicBezTo>
                  <a:pt x="0" y="462"/>
                  <a:pt x="133" y="599"/>
                  <a:pt x="298" y="599"/>
                </a:cubicBezTo>
                <a:cubicBezTo>
                  <a:pt x="463" y="599"/>
                  <a:pt x="600" y="462"/>
                  <a:pt x="600" y="297"/>
                </a:cubicBezTo>
                <a:cubicBezTo>
                  <a:pt x="600" y="133"/>
                  <a:pt x="463"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6"/>
          <p:cNvSpPr/>
          <p:nvPr/>
        </p:nvSpPr>
        <p:spPr>
          <a:xfrm rot="10800000">
            <a:off x="1511917" y="15071"/>
            <a:ext cx="19234" cy="25497"/>
          </a:xfrm>
          <a:custGeom>
            <a:avLst/>
            <a:gdLst/>
            <a:ahLst/>
            <a:cxnLst/>
            <a:rect l="l" t="t" r="r" b="b"/>
            <a:pathLst>
              <a:path w="302" h="298" extrusionOk="0">
                <a:moveTo>
                  <a:pt x="0" y="0"/>
                </a:moveTo>
                <a:cubicBezTo>
                  <a:pt x="0" y="166"/>
                  <a:pt x="136" y="298"/>
                  <a:pt x="301" y="298"/>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6"/>
          <p:cNvSpPr/>
          <p:nvPr/>
        </p:nvSpPr>
        <p:spPr>
          <a:xfrm rot="10800000">
            <a:off x="1638906" y="211088"/>
            <a:ext cx="19361" cy="12235"/>
          </a:xfrm>
          <a:custGeom>
            <a:avLst/>
            <a:gdLst/>
            <a:ahLst/>
            <a:cxnLst/>
            <a:rect l="l" t="t" r="r" b="b"/>
            <a:pathLst>
              <a:path w="304" h="143" extrusionOk="0">
                <a:moveTo>
                  <a:pt x="44" y="1"/>
                </a:moveTo>
                <a:cubicBezTo>
                  <a:pt x="20" y="42"/>
                  <a:pt x="1" y="90"/>
                  <a:pt x="1" y="142"/>
                </a:cubicBezTo>
                <a:lnTo>
                  <a:pt x="303" y="142"/>
                </a:lnTo>
                <a:lnTo>
                  <a:pt x="303" y="57"/>
                </a:lnTo>
                <a:cubicBezTo>
                  <a:pt x="214" y="38"/>
                  <a:pt x="129" y="19"/>
                  <a:pt x="44"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6"/>
          <p:cNvSpPr/>
          <p:nvPr/>
        </p:nvSpPr>
        <p:spPr>
          <a:xfrm rot="10800000">
            <a:off x="1747044" y="211087"/>
            <a:ext cx="19042" cy="26010"/>
          </a:xfrm>
          <a:custGeom>
            <a:avLst/>
            <a:gdLst/>
            <a:ahLst/>
            <a:cxnLst/>
            <a:rect l="l" t="t" r="r" b="b"/>
            <a:pathLst>
              <a:path w="299" h="304" extrusionOk="0">
                <a:moveTo>
                  <a:pt x="1" y="1"/>
                </a:moveTo>
                <a:lnTo>
                  <a:pt x="1" y="303"/>
                </a:lnTo>
                <a:lnTo>
                  <a:pt x="298" y="303"/>
                </a:lnTo>
                <a:cubicBezTo>
                  <a:pt x="298"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6"/>
          <p:cNvSpPr/>
          <p:nvPr/>
        </p:nvSpPr>
        <p:spPr>
          <a:xfrm rot="10800000">
            <a:off x="1747044" y="185762"/>
            <a:ext cx="19042" cy="25411"/>
          </a:xfrm>
          <a:custGeom>
            <a:avLst/>
            <a:gdLst/>
            <a:ahLst/>
            <a:cxnLst/>
            <a:rect l="l" t="t" r="r" b="b"/>
            <a:pathLst>
              <a:path w="299" h="297" extrusionOk="0">
                <a:moveTo>
                  <a:pt x="1" y="0"/>
                </a:moveTo>
                <a:lnTo>
                  <a:pt x="1" y="297"/>
                </a:lnTo>
                <a:cubicBezTo>
                  <a:pt x="166"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6"/>
          <p:cNvSpPr/>
          <p:nvPr/>
        </p:nvSpPr>
        <p:spPr>
          <a:xfrm rot="10800000">
            <a:off x="1747044" y="40482"/>
            <a:ext cx="19042" cy="25839"/>
          </a:xfrm>
          <a:custGeom>
            <a:avLst/>
            <a:gdLst/>
            <a:ahLst/>
            <a:cxnLst/>
            <a:rect l="l" t="t" r="r" b="b"/>
            <a:pathLst>
              <a:path w="299" h="302" extrusionOk="0">
                <a:moveTo>
                  <a:pt x="1" y="0"/>
                </a:moveTo>
                <a:lnTo>
                  <a:pt x="1" y="301"/>
                </a:lnTo>
                <a:lnTo>
                  <a:pt x="298" y="301"/>
                </a:lnTo>
                <a:cubicBezTo>
                  <a:pt x="298"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6"/>
          <p:cNvSpPr/>
          <p:nvPr/>
        </p:nvSpPr>
        <p:spPr>
          <a:xfrm rot="10800000">
            <a:off x="1638906" y="40482"/>
            <a:ext cx="19361" cy="25839"/>
          </a:xfrm>
          <a:custGeom>
            <a:avLst/>
            <a:gdLst/>
            <a:ahLst/>
            <a:cxnLst/>
            <a:rect l="l" t="t" r="r" b="b"/>
            <a:pathLst>
              <a:path w="304" h="302" extrusionOk="0">
                <a:moveTo>
                  <a:pt x="303" y="0"/>
                </a:moveTo>
                <a:cubicBezTo>
                  <a:pt x="138" y="0"/>
                  <a:pt x="1" y="136"/>
                  <a:pt x="1" y="301"/>
                </a:cubicBezTo>
                <a:lnTo>
                  <a:pt x="303" y="301"/>
                </a:ln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6"/>
          <p:cNvSpPr/>
          <p:nvPr/>
        </p:nvSpPr>
        <p:spPr>
          <a:xfrm rot="10800000">
            <a:off x="1638906" y="185762"/>
            <a:ext cx="19361" cy="25411"/>
          </a:xfrm>
          <a:custGeom>
            <a:avLst/>
            <a:gdLst/>
            <a:ahLst/>
            <a:cxnLst/>
            <a:rect l="l" t="t" r="r" b="b"/>
            <a:pathLst>
              <a:path w="304" h="297" extrusionOk="0">
                <a:moveTo>
                  <a:pt x="1" y="0"/>
                </a:moveTo>
                <a:cubicBezTo>
                  <a:pt x="1" y="165"/>
                  <a:pt x="138" y="297"/>
                  <a:pt x="303" y="297"/>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6"/>
          <p:cNvSpPr/>
          <p:nvPr/>
        </p:nvSpPr>
        <p:spPr>
          <a:xfrm rot="10800000">
            <a:off x="1683422" y="100117"/>
            <a:ext cx="38149" cy="51422"/>
          </a:xfrm>
          <a:custGeom>
            <a:avLst/>
            <a:gdLst/>
            <a:ahLst/>
            <a:cxnLst/>
            <a:rect l="l" t="t" r="r" b="b"/>
            <a:pathLst>
              <a:path w="599" h="601" extrusionOk="0">
                <a:moveTo>
                  <a:pt x="297" y="0"/>
                </a:moveTo>
                <a:cubicBezTo>
                  <a:pt x="133" y="0"/>
                  <a:pt x="0" y="133"/>
                  <a:pt x="0" y="298"/>
                </a:cubicBezTo>
                <a:cubicBezTo>
                  <a:pt x="0"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6"/>
          <p:cNvSpPr/>
          <p:nvPr/>
        </p:nvSpPr>
        <p:spPr>
          <a:xfrm rot="10800000">
            <a:off x="1747044" y="15071"/>
            <a:ext cx="19042" cy="25497"/>
          </a:xfrm>
          <a:custGeom>
            <a:avLst/>
            <a:gdLst/>
            <a:ahLst/>
            <a:cxnLst/>
            <a:rect l="l" t="t" r="r" b="b"/>
            <a:pathLst>
              <a:path w="299" h="298" extrusionOk="0">
                <a:moveTo>
                  <a:pt x="1" y="0"/>
                </a:moveTo>
                <a:lnTo>
                  <a:pt x="1" y="298"/>
                </a:lnTo>
                <a:cubicBezTo>
                  <a:pt x="166"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6"/>
          <p:cNvSpPr/>
          <p:nvPr/>
        </p:nvSpPr>
        <p:spPr>
          <a:xfrm rot="10800000">
            <a:off x="1638906" y="15071"/>
            <a:ext cx="19361" cy="25497"/>
          </a:xfrm>
          <a:custGeom>
            <a:avLst/>
            <a:gdLst/>
            <a:ahLst/>
            <a:cxnLst/>
            <a:rect l="l" t="t" r="r" b="b"/>
            <a:pathLst>
              <a:path w="304" h="298" extrusionOk="0">
                <a:moveTo>
                  <a:pt x="1" y="0"/>
                </a:moveTo>
                <a:cubicBezTo>
                  <a:pt x="1" y="166"/>
                  <a:pt x="138" y="298"/>
                  <a:pt x="303" y="298"/>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6"/>
          <p:cNvSpPr/>
          <p:nvPr/>
        </p:nvSpPr>
        <p:spPr>
          <a:xfrm rot="10800000">
            <a:off x="1683422" y="-70488"/>
            <a:ext cx="38149" cy="51336"/>
          </a:xfrm>
          <a:custGeom>
            <a:avLst/>
            <a:gdLst/>
            <a:ahLst/>
            <a:cxnLst/>
            <a:rect l="l" t="t" r="r" b="b"/>
            <a:pathLst>
              <a:path w="599" h="600" extrusionOk="0">
                <a:moveTo>
                  <a:pt x="297" y="1"/>
                </a:moveTo>
                <a:cubicBezTo>
                  <a:pt x="133" y="1"/>
                  <a:pt x="0" y="133"/>
                  <a:pt x="0" y="297"/>
                </a:cubicBezTo>
                <a:cubicBezTo>
                  <a:pt x="0"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rot="10800000">
            <a:off x="1874096" y="211087"/>
            <a:ext cx="18979" cy="2601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6"/>
          <p:cNvSpPr/>
          <p:nvPr/>
        </p:nvSpPr>
        <p:spPr>
          <a:xfrm rot="10800000">
            <a:off x="1766022" y="211087"/>
            <a:ext cx="19234" cy="26010"/>
          </a:xfrm>
          <a:custGeom>
            <a:avLst/>
            <a:gdLst/>
            <a:ahLst/>
            <a:cxnLst/>
            <a:rect l="l" t="t" r="r" b="b"/>
            <a:pathLst>
              <a:path w="302" h="304" extrusionOk="0">
                <a:moveTo>
                  <a:pt x="302" y="1"/>
                </a:moveTo>
                <a:cubicBezTo>
                  <a:pt x="137" y="1"/>
                  <a:pt x="1" y="138"/>
                  <a:pt x="1" y="303"/>
                </a:cubicBezTo>
                <a:lnTo>
                  <a:pt x="302" y="303"/>
                </a:lnTo>
                <a:lnTo>
                  <a:pt x="302"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6"/>
          <p:cNvSpPr/>
          <p:nvPr/>
        </p:nvSpPr>
        <p:spPr>
          <a:xfrm rot="10800000">
            <a:off x="1874096" y="40482"/>
            <a:ext cx="18979" cy="25839"/>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6"/>
          <p:cNvSpPr/>
          <p:nvPr/>
        </p:nvSpPr>
        <p:spPr>
          <a:xfrm rot="10800000">
            <a:off x="1766022" y="185762"/>
            <a:ext cx="19234" cy="25411"/>
          </a:xfrm>
          <a:custGeom>
            <a:avLst/>
            <a:gdLst/>
            <a:ahLst/>
            <a:cxnLst/>
            <a:rect l="l" t="t" r="r" b="b"/>
            <a:pathLst>
              <a:path w="302" h="297" extrusionOk="0">
                <a:moveTo>
                  <a:pt x="1" y="0"/>
                </a:moveTo>
                <a:cubicBezTo>
                  <a:pt x="1" y="165"/>
                  <a:pt x="137" y="297"/>
                  <a:pt x="302" y="297"/>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rot="10800000">
            <a:off x="1766022" y="40482"/>
            <a:ext cx="19234" cy="25839"/>
          </a:xfrm>
          <a:custGeom>
            <a:avLst/>
            <a:gdLst/>
            <a:ahLst/>
            <a:cxnLst/>
            <a:rect l="l" t="t" r="r" b="b"/>
            <a:pathLst>
              <a:path w="302" h="302" extrusionOk="0">
                <a:moveTo>
                  <a:pt x="302" y="0"/>
                </a:moveTo>
                <a:cubicBezTo>
                  <a:pt x="137" y="0"/>
                  <a:pt x="1" y="136"/>
                  <a:pt x="1" y="301"/>
                </a:cubicBezTo>
                <a:lnTo>
                  <a:pt x="302" y="301"/>
                </a:ln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rot="10800000">
            <a:off x="1810410" y="100117"/>
            <a:ext cx="38276" cy="51422"/>
          </a:xfrm>
          <a:custGeom>
            <a:avLst/>
            <a:gdLst/>
            <a:ahLst/>
            <a:cxnLst/>
            <a:rect l="l" t="t" r="r" b="b"/>
            <a:pathLst>
              <a:path w="601" h="601" extrusionOk="0">
                <a:moveTo>
                  <a:pt x="298" y="0"/>
                </a:moveTo>
                <a:cubicBezTo>
                  <a:pt x="133" y="0"/>
                  <a:pt x="1" y="133"/>
                  <a:pt x="1" y="298"/>
                </a:cubicBezTo>
                <a:cubicBezTo>
                  <a:pt x="1" y="463"/>
                  <a:pt x="133" y="600"/>
                  <a:pt x="298" y="600"/>
                </a:cubicBezTo>
                <a:cubicBezTo>
                  <a:pt x="464" y="600"/>
                  <a:pt x="601" y="463"/>
                  <a:pt x="601" y="298"/>
                </a:cubicBezTo>
                <a:cubicBezTo>
                  <a:pt x="601" y="133"/>
                  <a:pt x="464"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6"/>
          <p:cNvSpPr/>
          <p:nvPr/>
        </p:nvSpPr>
        <p:spPr>
          <a:xfrm rot="10800000">
            <a:off x="1874096" y="185762"/>
            <a:ext cx="18979" cy="25411"/>
          </a:xfrm>
          <a:custGeom>
            <a:avLst/>
            <a:gdLst/>
            <a:ahLst/>
            <a:cxnLst/>
            <a:rect l="l" t="t" r="r" b="b"/>
            <a:pathLst>
              <a:path w="298" h="297" extrusionOk="0">
                <a:moveTo>
                  <a:pt x="1" y="0"/>
                </a:moveTo>
                <a:lnTo>
                  <a:pt x="1" y="297"/>
                </a:lnTo>
                <a:cubicBezTo>
                  <a:pt x="166" y="297"/>
                  <a:pt x="297" y="165"/>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6"/>
          <p:cNvSpPr/>
          <p:nvPr/>
        </p:nvSpPr>
        <p:spPr>
          <a:xfrm rot="10800000">
            <a:off x="1766022" y="15071"/>
            <a:ext cx="19234" cy="25497"/>
          </a:xfrm>
          <a:custGeom>
            <a:avLst/>
            <a:gdLst/>
            <a:ahLst/>
            <a:cxnLst/>
            <a:rect l="l" t="t" r="r" b="b"/>
            <a:pathLst>
              <a:path w="302" h="298" extrusionOk="0">
                <a:moveTo>
                  <a:pt x="1" y="0"/>
                </a:moveTo>
                <a:cubicBezTo>
                  <a:pt x="1" y="166"/>
                  <a:pt x="137" y="298"/>
                  <a:pt x="302" y="298"/>
                </a:cubicBezTo>
                <a:lnTo>
                  <a:pt x="302"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6"/>
          <p:cNvSpPr/>
          <p:nvPr/>
        </p:nvSpPr>
        <p:spPr>
          <a:xfrm rot="10800000">
            <a:off x="1874096" y="15071"/>
            <a:ext cx="18979" cy="25497"/>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6"/>
          <p:cNvSpPr/>
          <p:nvPr/>
        </p:nvSpPr>
        <p:spPr>
          <a:xfrm rot="10800000">
            <a:off x="1810410" y="-70488"/>
            <a:ext cx="38276" cy="51336"/>
          </a:xfrm>
          <a:custGeom>
            <a:avLst/>
            <a:gdLst/>
            <a:ahLst/>
            <a:cxnLst/>
            <a:rect l="l" t="t" r="r" b="b"/>
            <a:pathLst>
              <a:path w="601" h="600" extrusionOk="0">
                <a:moveTo>
                  <a:pt x="298" y="1"/>
                </a:moveTo>
                <a:cubicBezTo>
                  <a:pt x="133" y="1"/>
                  <a:pt x="1" y="133"/>
                  <a:pt x="1" y="297"/>
                </a:cubicBezTo>
                <a:cubicBezTo>
                  <a:pt x="1" y="462"/>
                  <a:pt x="133" y="599"/>
                  <a:pt x="298" y="599"/>
                </a:cubicBezTo>
                <a:cubicBezTo>
                  <a:pt x="464" y="599"/>
                  <a:pt x="601" y="462"/>
                  <a:pt x="601" y="297"/>
                </a:cubicBezTo>
                <a:cubicBezTo>
                  <a:pt x="601" y="133"/>
                  <a:pt x="464"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6"/>
          <p:cNvSpPr/>
          <p:nvPr/>
        </p:nvSpPr>
        <p:spPr>
          <a:xfrm rot="10800000">
            <a:off x="2001149" y="211087"/>
            <a:ext cx="18979" cy="26010"/>
          </a:xfrm>
          <a:custGeom>
            <a:avLst/>
            <a:gdLst/>
            <a:ahLst/>
            <a:cxnLst/>
            <a:rect l="l" t="t" r="r" b="b"/>
            <a:pathLst>
              <a:path w="298" h="304" extrusionOk="0">
                <a:moveTo>
                  <a:pt x="0" y="1"/>
                </a:moveTo>
                <a:lnTo>
                  <a:pt x="0" y="303"/>
                </a:lnTo>
                <a:lnTo>
                  <a:pt x="298" y="303"/>
                </a:lnTo>
                <a:cubicBezTo>
                  <a:pt x="298" y="138"/>
                  <a:pt x="16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6"/>
          <p:cNvSpPr/>
          <p:nvPr/>
        </p:nvSpPr>
        <p:spPr>
          <a:xfrm rot="10800000">
            <a:off x="1940775" y="270894"/>
            <a:ext cx="32799" cy="14631"/>
          </a:xfrm>
          <a:custGeom>
            <a:avLst/>
            <a:gdLst/>
            <a:ahLst/>
            <a:cxnLst/>
            <a:rect l="l" t="t" r="r" b="b"/>
            <a:pathLst>
              <a:path w="515" h="171" extrusionOk="0">
                <a:moveTo>
                  <a:pt x="0" y="1"/>
                </a:moveTo>
                <a:cubicBezTo>
                  <a:pt x="48" y="101"/>
                  <a:pt x="146" y="171"/>
                  <a:pt x="264" y="171"/>
                </a:cubicBezTo>
                <a:cubicBezTo>
                  <a:pt x="373" y="171"/>
                  <a:pt x="462" y="110"/>
                  <a:pt x="514" y="25"/>
                </a:cubicBezTo>
                <a:cubicBezTo>
                  <a:pt x="344" y="16"/>
                  <a:pt x="170" y="6"/>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6"/>
          <p:cNvSpPr/>
          <p:nvPr/>
        </p:nvSpPr>
        <p:spPr>
          <a:xfrm rot="10800000">
            <a:off x="1893011" y="211087"/>
            <a:ext cx="19297" cy="26010"/>
          </a:xfrm>
          <a:custGeom>
            <a:avLst/>
            <a:gdLst/>
            <a:ahLst/>
            <a:cxnLst/>
            <a:rect l="l" t="t" r="r" b="b"/>
            <a:pathLst>
              <a:path w="303" h="304" extrusionOk="0">
                <a:moveTo>
                  <a:pt x="303" y="1"/>
                </a:moveTo>
                <a:cubicBezTo>
                  <a:pt x="137" y="1"/>
                  <a:pt x="0" y="138"/>
                  <a:pt x="0" y="303"/>
                </a:cubicBezTo>
                <a:lnTo>
                  <a:pt x="303" y="303"/>
                </a:lnTo>
                <a:lnTo>
                  <a:pt x="303"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rot="10800000">
            <a:off x="2001149" y="40482"/>
            <a:ext cx="18979" cy="25839"/>
          </a:xfrm>
          <a:custGeom>
            <a:avLst/>
            <a:gdLst/>
            <a:ahLst/>
            <a:cxnLst/>
            <a:rect l="l" t="t" r="r" b="b"/>
            <a:pathLst>
              <a:path w="298" h="302" extrusionOk="0">
                <a:moveTo>
                  <a:pt x="0" y="0"/>
                </a:moveTo>
                <a:lnTo>
                  <a:pt x="0" y="301"/>
                </a:lnTo>
                <a:lnTo>
                  <a:pt x="298" y="301"/>
                </a:lnTo>
                <a:cubicBezTo>
                  <a:pt x="298"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rot="10800000">
            <a:off x="1937463" y="100117"/>
            <a:ext cx="38212" cy="51422"/>
          </a:xfrm>
          <a:custGeom>
            <a:avLst/>
            <a:gdLst/>
            <a:ahLst/>
            <a:cxnLst/>
            <a:rect l="l" t="t" r="r" b="b"/>
            <a:pathLst>
              <a:path w="600" h="601" extrusionOk="0">
                <a:moveTo>
                  <a:pt x="297" y="0"/>
                </a:moveTo>
                <a:cubicBezTo>
                  <a:pt x="133" y="0"/>
                  <a:pt x="0" y="133"/>
                  <a:pt x="0" y="298"/>
                </a:cubicBezTo>
                <a:cubicBezTo>
                  <a:pt x="0"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rot="10800000">
            <a:off x="1893011" y="40482"/>
            <a:ext cx="19297" cy="25839"/>
          </a:xfrm>
          <a:custGeom>
            <a:avLst/>
            <a:gdLst/>
            <a:ahLst/>
            <a:cxnLst/>
            <a:rect l="l" t="t" r="r" b="b"/>
            <a:pathLst>
              <a:path w="303" h="302" extrusionOk="0">
                <a:moveTo>
                  <a:pt x="303" y="0"/>
                </a:moveTo>
                <a:cubicBezTo>
                  <a:pt x="137" y="0"/>
                  <a:pt x="0" y="136"/>
                  <a:pt x="0" y="301"/>
                </a:cubicBezTo>
                <a:lnTo>
                  <a:pt x="303" y="301"/>
                </a:ln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rot="10800000">
            <a:off x="2001149" y="185762"/>
            <a:ext cx="18979" cy="25411"/>
          </a:xfrm>
          <a:custGeom>
            <a:avLst/>
            <a:gdLst/>
            <a:ahLst/>
            <a:cxnLst/>
            <a:rect l="l" t="t" r="r" b="b"/>
            <a:pathLst>
              <a:path w="298" h="297" extrusionOk="0">
                <a:moveTo>
                  <a:pt x="0" y="0"/>
                </a:moveTo>
                <a:lnTo>
                  <a:pt x="0" y="297"/>
                </a:lnTo>
                <a:cubicBezTo>
                  <a:pt x="165" y="297"/>
                  <a:pt x="298" y="165"/>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rot="10800000">
            <a:off x="1893011" y="185762"/>
            <a:ext cx="19297" cy="25411"/>
          </a:xfrm>
          <a:custGeom>
            <a:avLst/>
            <a:gdLst/>
            <a:ahLst/>
            <a:cxnLst/>
            <a:rect l="l" t="t" r="r" b="b"/>
            <a:pathLst>
              <a:path w="303" h="297" extrusionOk="0">
                <a:moveTo>
                  <a:pt x="0" y="0"/>
                </a:moveTo>
                <a:cubicBezTo>
                  <a:pt x="0" y="165"/>
                  <a:pt x="137" y="297"/>
                  <a:pt x="303" y="297"/>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6"/>
          <p:cNvSpPr/>
          <p:nvPr/>
        </p:nvSpPr>
        <p:spPr>
          <a:xfrm rot="10800000">
            <a:off x="2001149" y="15071"/>
            <a:ext cx="18979" cy="25497"/>
          </a:xfrm>
          <a:custGeom>
            <a:avLst/>
            <a:gdLst/>
            <a:ahLst/>
            <a:cxnLst/>
            <a:rect l="l" t="t" r="r" b="b"/>
            <a:pathLst>
              <a:path w="298" h="298" extrusionOk="0">
                <a:moveTo>
                  <a:pt x="0" y="0"/>
                </a:moveTo>
                <a:lnTo>
                  <a:pt x="0" y="298"/>
                </a:lnTo>
                <a:cubicBezTo>
                  <a:pt x="165" y="298"/>
                  <a:pt x="298" y="166"/>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rot="10800000">
            <a:off x="1937463" y="-70488"/>
            <a:ext cx="38212" cy="51336"/>
          </a:xfrm>
          <a:custGeom>
            <a:avLst/>
            <a:gdLst/>
            <a:ahLst/>
            <a:cxnLst/>
            <a:rect l="l" t="t" r="r" b="b"/>
            <a:pathLst>
              <a:path w="600" h="600" extrusionOk="0">
                <a:moveTo>
                  <a:pt x="297" y="1"/>
                </a:moveTo>
                <a:cubicBezTo>
                  <a:pt x="133" y="1"/>
                  <a:pt x="0" y="133"/>
                  <a:pt x="0" y="297"/>
                </a:cubicBezTo>
                <a:cubicBezTo>
                  <a:pt x="0"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rot="10800000">
            <a:off x="1893011" y="15071"/>
            <a:ext cx="19297" cy="25497"/>
          </a:xfrm>
          <a:custGeom>
            <a:avLst/>
            <a:gdLst/>
            <a:ahLst/>
            <a:cxnLst/>
            <a:rect l="l" t="t" r="r" b="b"/>
            <a:pathLst>
              <a:path w="303" h="298" extrusionOk="0">
                <a:moveTo>
                  <a:pt x="0" y="0"/>
                </a:moveTo>
                <a:cubicBezTo>
                  <a:pt x="0" y="166"/>
                  <a:pt x="137" y="298"/>
                  <a:pt x="303" y="298"/>
                </a:cubicBezTo>
                <a:lnTo>
                  <a:pt x="303"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6"/>
          <p:cNvSpPr/>
          <p:nvPr/>
        </p:nvSpPr>
        <p:spPr>
          <a:xfrm rot="10800000">
            <a:off x="2067509" y="270894"/>
            <a:ext cx="30697" cy="12920"/>
          </a:xfrm>
          <a:custGeom>
            <a:avLst/>
            <a:gdLst/>
            <a:ahLst/>
            <a:cxnLst/>
            <a:rect l="l" t="t" r="r" b="b"/>
            <a:pathLst>
              <a:path w="482" h="151" extrusionOk="0">
                <a:moveTo>
                  <a:pt x="481" y="0"/>
                </a:moveTo>
                <a:cubicBezTo>
                  <a:pt x="321" y="9"/>
                  <a:pt x="161" y="24"/>
                  <a:pt x="0" y="38"/>
                </a:cubicBezTo>
                <a:cubicBezTo>
                  <a:pt x="52" y="103"/>
                  <a:pt x="133" y="151"/>
                  <a:pt x="227" y="151"/>
                </a:cubicBezTo>
                <a:cubicBezTo>
                  <a:pt x="335" y="151"/>
                  <a:pt x="429" y="85"/>
                  <a:pt x="48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p:nvPr/>
        </p:nvSpPr>
        <p:spPr>
          <a:xfrm rot="10800000">
            <a:off x="2128201" y="211087"/>
            <a:ext cx="19234" cy="26010"/>
          </a:xfrm>
          <a:custGeom>
            <a:avLst/>
            <a:gdLst/>
            <a:ahLst/>
            <a:cxnLst/>
            <a:rect l="l" t="t" r="r" b="b"/>
            <a:pathLst>
              <a:path w="302" h="304" extrusionOk="0">
                <a:moveTo>
                  <a:pt x="0" y="1"/>
                </a:moveTo>
                <a:lnTo>
                  <a:pt x="0" y="303"/>
                </a:lnTo>
                <a:lnTo>
                  <a:pt x="301" y="303"/>
                </a:lnTo>
                <a:cubicBezTo>
                  <a:pt x="301" y="138"/>
                  <a:pt x="170"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6"/>
          <p:cNvSpPr/>
          <p:nvPr/>
        </p:nvSpPr>
        <p:spPr>
          <a:xfrm rot="10800000">
            <a:off x="2020063" y="211087"/>
            <a:ext cx="19234" cy="26010"/>
          </a:xfrm>
          <a:custGeom>
            <a:avLst/>
            <a:gdLst/>
            <a:ahLst/>
            <a:cxnLst/>
            <a:rect l="l" t="t" r="r" b="b"/>
            <a:pathLst>
              <a:path w="302" h="304" extrusionOk="0">
                <a:moveTo>
                  <a:pt x="301" y="1"/>
                </a:moveTo>
                <a:cubicBezTo>
                  <a:pt x="136" y="1"/>
                  <a:pt x="0" y="138"/>
                  <a:pt x="0" y="303"/>
                </a:cubicBezTo>
                <a:lnTo>
                  <a:pt x="301" y="303"/>
                </a:lnTo>
                <a:lnTo>
                  <a:pt x="301"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6"/>
          <p:cNvSpPr/>
          <p:nvPr/>
        </p:nvSpPr>
        <p:spPr>
          <a:xfrm rot="10800000">
            <a:off x="2128201" y="185762"/>
            <a:ext cx="19234" cy="25411"/>
          </a:xfrm>
          <a:custGeom>
            <a:avLst/>
            <a:gdLst/>
            <a:ahLst/>
            <a:cxnLst/>
            <a:rect l="l" t="t" r="r" b="b"/>
            <a:pathLst>
              <a:path w="302" h="297" extrusionOk="0">
                <a:moveTo>
                  <a:pt x="0" y="0"/>
                </a:moveTo>
                <a:lnTo>
                  <a:pt x="0" y="297"/>
                </a:lnTo>
                <a:cubicBezTo>
                  <a:pt x="170" y="297"/>
                  <a:pt x="301" y="165"/>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p:nvPr/>
        </p:nvSpPr>
        <p:spPr>
          <a:xfrm rot="10800000">
            <a:off x="2020063" y="185762"/>
            <a:ext cx="19234" cy="25411"/>
          </a:xfrm>
          <a:custGeom>
            <a:avLst/>
            <a:gdLst/>
            <a:ahLst/>
            <a:cxnLst/>
            <a:rect l="l" t="t" r="r" b="b"/>
            <a:pathLst>
              <a:path w="302" h="297" extrusionOk="0">
                <a:moveTo>
                  <a:pt x="0" y="0"/>
                </a:moveTo>
                <a:cubicBezTo>
                  <a:pt x="0" y="165"/>
                  <a:pt x="136" y="297"/>
                  <a:pt x="301" y="297"/>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6"/>
          <p:cNvSpPr/>
          <p:nvPr/>
        </p:nvSpPr>
        <p:spPr>
          <a:xfrm rot="10800000">
            <a:off x="2020063" y="40482"/>
            <a:ext cx="19234" cy="25839"/>
          </a:xfrm>
          <a:custGeom>
            <a:avLst/>
            <a:gdLst/>
            <a:ahLst/>
            <a:cxnLst/>
            <a:rect l="l" t="t" r="r" b="b"/>
            <a:pathLst>
              <a:path w="302" h="302" extrusionOk="0">
                <a:moveTo>
                  <a:pt x="301" y="0"/>
                </a:moveTo>
                <a:cubicBezTo>
                  <a:pt x="136" y="0"/>
                  <a:pt x="0" y="136"/>
                  <a:pt x="0" y="301"/>
                </a:cubicBezTo>
                <a:lnTo>
                  <a:pt x="301" y="301"/>
                </a:ln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6"/>
          <p:cNvSpPr/>
          <p:nvPr/>
        </p:nvSpPr>
        <p:spPr>
          <a:xfrm rot="10800000">
            <a:off x="2128201" y="40482"/>
            <a:ext cx="19234" cy="25839"/>
          </a:xfrm>
          <a:custGeom>
            <a:avLst/>
            <a:gdLst/>
            <a:ahLst/>
            <a:cxnLst/>
            <a:rect l="l" t="t" r="r" b="b"/>
            <a:pathLst>
              <a:path w="302" h="302" extrusionOk="0">
                <a:moveTo>
                  <a:pt x="0" y="0"/>
                </a:moveTo>
                <a:lnTo>
                  <a:pt x="0" y="301"/>
                </a:lnTo>
                <a:lnTo>
                  <a:pt x="301" y="301"/>
                </a:lnTo>
                <a:cubicBezTo>
                  <a:pt x="301" y="136"/>
                  <a:pt x="170"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6"/>
          <p:cNvSpPr/>
          <p:nvPr/>
        </p:nvSpPr>
        <p:spPr>
          <a:xfrm rot="10800000">
            <a:off x="2064834" y="100117"/>
            <a:ext cx="37894" cy="51422"/>
          </a:xfrm>
          <a:custGeom>
            <a:avLst/>
            <a:gdLst/>
            <a:ahLst/>
            <a:cxnLst/>
            <a:rect l="l" t="t" r="r" b="b"/>
            <a:pathLst>
              <a:path w="595" h="601" extrusionOk="0">
                <a:moveTo>
                  <a:pt x="298" y="0"/>
                </a:moveTo>
                <a:cubicBezTo>
                  <a:pt x="133" y="0"/>
                  <a:pt x="0" y="133"/>
                  <a:pt x="0" y="298"/>
                </a:cubicBezTo>
                <a:cubicBezTo>
                  <a:pt x="0" y="463"/>
                  <a:pt x="133" y="600"/>
                  <a:pt x="298" y="600"/>
                </a:cubicBezTo>
                <a:cubicBezTo>
                  <a:pt x="463" y="600"/>
                  <a:pt x="594" y="463"/>
                  <a:pt x="594" y="298"/>
                </a:cubicBezTo>
                <a:cubicBezTo>
                  <a:pt x="594" y="133"/>
                  <a:pt x="463" y="0"/>
                  <a:pt x="2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6"/>
          <p:cNvSpPr/>
          <p:nvPr/>
        </p:nvSpPr>
        <p:spPr>
          <a:xfrm rot="10800000">
            <a:off x="2064834" y="-70488"/>
            <a:ext cx="37894" cy="51336"/>
          </a:xfrm>
          <a:custGeom>
            <a:avLst/>
            <a:gdLst/>
            <a:ahLst/>
            <a:cxnLst/>
            <a:rect l="l" t="t" r="r" b="b"/>
            <a:pathLst>
              <a:path w="595" h="600" extrusionOk="0">
                <a:moveTo>
                  <a:pt x="298" y="1"/>
                </a:moveTo>
                <a:cubicBezTo>
                  <a:pt x="133" y="1"/>
                  <a:pt x="0" y="133"/>
                  <a:pt x="0" y="297"/>
                </a:cubicBezTo>
                <a:cubicBezTo>
                  <a:pt x="0" y="462"/>
                  <a:pt x="133" y="599"/>
                  <a:pt x="298" y="599"/>
                </a:cubicBezTo>
                <a:cubicBezTo>
                  <a:pt x="463" y="599"/>
                  <a:pt x="594" y="462"/>
                  <a:pt x="594" y="297"/>
                </a:cubicBezTo>
                <a:cubicBezTo>
                  <a:pt x="594" y="133"/>
                  <a:pt x="463" y="1"/>
                  <a:pt x="29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6"/>
          <p:cNvSpPr/>
          <p:nvPr/>
        </p:nvSpPr>
        <p:spPr>
          <a:xfrm rot="10800000">
            <a:off x="2128201" y="15071"/>
            <a:ext cx="19234" cy="25497"/>
          </a:xfrm>
          <a:custGeom>
            <a:avLst/>
            <a:gdLst/>
            <a:ahLst/>
            <a:cxnLst/>
            <a:rect l="l" t="t" r="r" b="b"/>
            <a:pathLst>
              <a:path w="302" h="298" extrusionOk="0">
                <a:moveTo>
                  <a:pt x="0" y="0"/>
                </a:moveTo>
                <a:lnTo>
                  <a:pt x="0" y="298"/>
                </a:lnTo>
                <a:cubicBezTo>
                  <a:pt x="170" y="298"/>
                  <a:pt x="301" y="166"/>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6"/>
          <p:cNvSpPr/>
          <p:nvPr/>
        </p:nvSpPr>
        <p:spPr>
          <a:xfrm rot="10800000">
            <a:off x="2020063" y="15071"/>
            <a:ext cx="19234" cy="25497"/>
          </a:xfrm>
          <a:custGeom>
            <a:avLst/>
            <a:gdLst/>
            <a:ahLst/>
            <a:cxnLst/>
            <a:rect l="l" t="t" r="r" b="b"/>
            <a:pathLst>
              <a:path w="302" h="298" extrusionOk="0">
                <a:moveTo>
                  <a:pt x="0" y="0"/>
                </a:moveTo>
                <a:cubicBezTo>
                  <a:pt x="0" y="166"/>
                  <a:pt x="136" y="298"/>
                  <a:pt x="301" y="298"/>
                </a:cubicBezTo>
                <a:lnTo>
                  <a:pt x="30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6"/>
          <p:cNvSpPr/>
          <p:nvPr/>
        </p:nvSpPr>
        <p:spPr>
          <a:xfrm rot="10800000">
            <a:off x="2255190" y="211088"/>
            <a:ext cx="19297" cy="23529"/>
          </a:xfrm>
          <a:custGeom>
            <a:avLst/>
            <a:gdLst/>
            <a:ahLst/>
            <a:cxnLst/>
            <a:rect l="l" t="t" r="r" b="b"/>
            <a:pathLst>
              <a:path w="303" h="275" extrusionOk="0">
                <a:moveTo>
                  <a:pt x="122" y="0"/>
                </a:moveTo>
                <a:cubicBezTo>
                  <a:pt x="80" y="15"/>
                  <a:pt x="43" y="24"/>
                  <a:pt x="0" y="38"/>
                </a:cubicBezTo>
                <a:lnTo>
                  <a:pt x="0" y="274"/>
                </a:lnTo>
                <a:lnTo>
                  <a:pt x="302" y="274"/>
                </a:lnTo>
                <a:cubicBezTo>
                  <a:pt x="302" y="151"/>
                  <a:pt x="226" y="48"/>
                  <a:pt x="12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6"/>
          <p:cNvSpPr/>
          <p:nvPr/>
        </p:nvSpPr>
        <p:spPr>
          <a:xfrm rot="10800000">
            <a:off x="2147371" y="211087"/>
            <a:ext cx="19042" cy="26010"/>
          </a:xfrm>
          <a:custGeom>
            <a:avLst/>
            <a:gdLst/>
            <a:ahLst/>
            <a:cxnLst/>
            <a:rect l="l" t="t" r="r" b="b"/>
            <a:pathLst>
              <a:path w="299" h="304" extrusionOk="0">
                <a:moveTo>
                  <a:pt x="298" y="1"/>
                </a:moveTo>
                <a:cubicBezTo>
                  <a:pt x="133" y="1"/>
                  <a:pt x="1" y="138"/>
                  <a:pt x="1" y="303"/>
                </a:cubicBezTo>
                <a:lnTo>
                  <a:pt x="298" y="303"/>
                </a:lnTo>
                <a:lnTo>
                  <a:pt x="29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6"/>
          <p:cNvSpPr/>
          <p:nvPr/>
        </p:nvSpPr>
        <p:spPr>
          <a:xfrm rot="10800000">
            <a:off x="2191822" y="100117"/>
            <a:ext cx="38212" cy="51422"/>
          </a:xfrm>
          <a:custGeom>
            <a:avLst/>
            <a:gdLst/>
            <a:ahLst/>
            <a:cxnLst/>
            <a:rect l="l" t="t" r="r" b="b"/>
            <a:pathLst>
              <a:path w="600" h="601" extrusionOk="0">
                <a:moveTo>
                  <a:pt x="301" y="0"/>
                </a:moveTo>
                <a:cubicBezTo>
                  <a:pt x="137" y="0"/>
                  <a:pt x="0" y="133"/>
                  <a:pt x="0" y="298"/>
                </a:cubicBezTo>
                <a:cubicBezTo>
                  <a:pt x="0" y="463"/>
                  <a:pt x="137" y="600"/>
                  <a:pt x="301" y="600"/>
                </a:cubicBezTo>
                <a:cubicBezTo>
                  <a:pt x="467" y="600"/>
                  <a:pt x="599" y="463"/>
                  <a:pt x="599" y="298"/>
                </a:cubicBezTo>
                <a:cubicBezTo>
                  <a:pt x="599" y="133"/>
                  <a:pt x="467" y="0"/>
                  <a:pt x="30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6"/>
          <p:cNvSpPr/>
          <p:nvPr/>
        </p:nvSpPr>
        <p:spPr>
          <a:xfrm rot="10800000">
            <a:off x="2147371" y="185762"/>
            <a:ext cx="19042" cy="25411"/>
          </a:xfrm>
          <a:custGeom>
            <a:avLst/>
            <a:gdLst/>
            <a:ahLst/>
            <a:cxnLst/>
            <a:rect l="l" t="t" r="r" b="b"/>
            <a:pathLst>
              <a:path w="299" h="297" extrusionOk="0">
                <a:moveTo>
                  <a:pt x="1" y="0"/>
                </a:moveTo>
                <a:cubicBezTo>
                  <a:pt x="1" y="165"/>
                  <a:pt x="133" y="297"/>
                  <a:pt x="298" y="297"/>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6"/>
          <p:cNvSpPr/>
          <p:nvPr/>
        </p:nvSpPr>
        <p:spPr>
          <a:xfrm rot="10800000">
            <a:off x="2255190" y="40482"/>
            <a:ext cx="19297" cy="25839"/>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rot="10800000">
            <a:off x="2255190" y="185762"/>
            <a:ext cx="19297" cy="25411"/>
          </a:xfrm>
          <a:custGeom>
            <a:avLst/>
            <a:gdLst/>
            <a:ahLst/>
            <a:cxnLst/>
            <a:rect l="l" t="t" r="r" b="b"/>
            <a:pathLst>
              <a:path w="303" h="297" extrusionOk="0">
                <a:moveTo>
                  <a:pt x="0" y="0"/>
                </a:moveTo>
                <a:lnTo>
                  <a:pt x="0" y="297"/>
                </a:lnTo>
                <a:cubicBezTo>
                  <a:pt x="165" y="297"/>
                  <a:pt x="302" y="165"/>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rot="10800000">
            <a:off x="2147371" y="40482"/>
            <a:ext cx="19042" cy="25839"/>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6"/>
          <p:cNvSpPr/>
          <p:nvPr/>
        </p:nvSpPr>
        <p:spPr>
          <a:xfrm rot="10800000">
            <a:off x="2191822" y="-70488"/>
            <a:ext cx="38212" cy="51336"/>
          </a:xfrm>
          <a:custGeom>
            <a:avLst/>
            <a:gdLst/>
            <a:ahLst/>
            <a:cxnLst/>
            <a:rect l="l" t="t" r="r" b="b"/>
            <a:pathLst>
              <a:path w="600" h="600" extrusionOk="0">
                <a:moveTo>
                  <a:pt x="301" y="1"/>
                </a:moveTo>
                <a:cubicBezTo>
                  <a:pt x="137" y="1"/>
                  <a:pt x="0" y="133"/>
                  <a:pt x="0" y="297"/>
                </a:cubicBezTo>
                <a:cubicBezTo>
                  <a:pt x="0" y="462"/>
                  <a:pt x="137" y="599"/>
                  <a:pt x="301" y="599"/>
                </a:cubicBezTo>
                <a:cubicBezTo>
                  <a:pt x="467" y="599"/>
                  <a:pt x="599" y="462"/>
                  <a:pt x="599" y="297"/>
                </a:cubicBezTo>
                <a:cubicBezTo>
                  <a:pt x="599" y="133"/>
                  <a:pt x="467" y="1"/>
                  <a:pt x="301"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rot="10800000">
            <a:off x="2147371" y="15071"/>
            <a:ext cx="19042" cy="25497"/>
          </a:xfrm>
          <a:custGeom>
            <a:avLst/>
            <a:gdLst/>
            <a:ahLst/>
            <a:cxnLst/>
            <a:rect l="l" t="t" r="r" b="b"/>
            <a:pathLst>
              <a:path w="299" h="298" extrusionOk="0">
                <a:moveTo>
                  <a:pt x="1" y="0"/>
                </a:moveTo>
                <a:cubicBezTo>
                  <a:pt x="1" y="166"/>
                  <a:pt x="133" y="298"/>
                  <a:pt x="298" y="298"/>
                </a:cubicBezTo>
                <a:lnTo>
                  <a:pt x="29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p:nvPr/>
        </p:nvSpPr>
        <p:spPr>
          <a:xfrm rot="10800000">
            <a:off x="2255190" y="15071"/>
            <a:ext cx="19297" cy="25497"/>
          </a:xfrm>
          <a:custGeom>
            <a:avLst/>
            <a:gdLst/>
            <a:ahLst/>
            <a:cxnLst/>
            <a:rect l="l" t="t" r="r" b="b"/>
            <a:pathLst>
              <a:path w="303" h="298" extrusionOk="0">
                <a:moveTo>
                  <a:pt x="0" y="0"/>
                </a:moveTo>
                <a:lnTo>
                  <a:pt x="0" y="298"/>
                </a:lnTo>
                <a:cubicBezTo>
                  <a:pt x="165" y="298"/>
                  <a:pt x="302" y="166"/>
                  <a:pt x="302"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6"/>
          <p:cNvSpPr/>
          <p:nvPr/>
        </p:nvSpPr>
        <p:spPr>
          <a:xfrm rot="10800000">
            <a:off x="2274423" y="211088"/>
            <a:ext cx="18979" cy="20363"/>
          </a:xfrm>
          <a:custGeom>
            <a:avLst/>
            <a:gdLst/>
            <a:ahLst/>
            <a:cxnLst/>
            <a:rect l="l" t="t" r="r" b="b"/>
            <a:pathLst>
              <a:path w="298" h="238" extrusionOk="0">
                <a:moveTo>
                  <a:pt x="297" y="1"/>
                </a:moveTo>
                <a:cubicBezTo>
                  <a:pt x="212" y="29"/>
                  <a:pt x="127" y="57"/>
                  <a:pt x="42" y="91"/>
                </a:cubicBezTo>
                <a:cubicBezTo>
                  <a:pt x="19" y="133"/>
                  <a:pt x="1" y="180"/>
                  <a:pt x="1" y="237"/>
                </a:cubicBezTo>
                <a:lnTo>
                  <a:pt x="297" y="237"/>
                </a:lnTo>
                <a:lnTo>
                  <a:pt x="297"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rot="10800000">
            <a:off x="2274423" y="185762"/>
            <a:ext cx="18979" cy="25411"/>
          </a:xfrm>
          <a:custGeom>
            <a:avLst/>
            <a:gdLst/>
            <a:ahLst/>
            <a:cxnLst/>
            <a:rect l="l" t="t" r="r" b="b"/>
            <a:pathLst>
              <a:path w="298" h="297" extrusionOk="0">
                <a:moveTo>
                  <a:pt x="1" y="0"/>
                </a:moveTo>
                <a:cubicBezTo>
                  <a:pt x="1" y="165"/>
                  <a:pt x="132" y="297"/>
                  <a:pt x="297" y="297"/>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6"/>
          <p:cNvSpPr/>
          <p:nvPr/>
        </p:nvSpPr>
        <p:spPr>
          <a:xfrm rot="10800000">
            <a:off x="2274423" y="40482"/>
            <a:ext cx="18979" cy="25839"/>
          </a:xfrm>
          <a:custGeom>
            <a:avLst/>
            <a:gdLst/>
            <a:ahLst/>
            <a:cxnLst/>
            <a:rect l="l" t="t" r="r" b="b"/>
            <a:pathLst>
              <a:path w="298" h="302" extrusionOk="0">
                <a:moveTo>
                  <a:pt x="297" y="0"/>
                </a:moveTo>
                <a:cubicBezTo>
                  <a:pt x="132" y="0"/>
                  <a:pt x="1" y="136"/>
                  <a:pt x="1" y="301"/>
                </a:cubicBezTo>
                <a:lnTo>
                  <a:pt x="297" y="301"/>
                </a:ln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rot="10800000">
            <a:off x="2274423" y="15071"/>
            <a:ext cx="18979" cy="25497"/>
          </a:xfrm>
          <a:custGeom>
            <a:avLst/>
            <a:gdLst/>
            <a:ahLst/>
            <a:cxnLst/>
            <a:rect l="l" t="t" r="r" b="b"/>
            <a:pathLst>
              <a:path w="298" h="298" extrusionOk="0">
                <a:moveTo>
                  <a:pt x="1" y="0"/>
                </a:moveTo>
                <a:cubicBezTo>
                  <a:pt x="1" y="166"/>
                  <a:pt x="132" y="298"/>
                  <a:pt x="297" y="298"/>
                </a:cubicBezTo>
                <a:lnTo>
                  <a:pt x="29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6"/>
          <p:cNvSpPr/>
          <p:nvPr/>
        </p:nvSpPr>
        <p:spPr>
          <a:xfrm rot="10800000">
            <a:off x="627759" y="4238613"/>
            <a:ext cx="1749416"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16"/>
          <p:cNvGrpSpPr/>
          <p:nvPr/>
        </p:nvGrpSpPr>
        <p:grpSpPr>
          <a:xfrm flipH="1">
            <a:off x="-1144866" y="1872219"/>
            <a:ext cx="3177349" cy="3271275"/>
            <a:chOff x="5723467" y="1953462"/>
            <a:chExt cx="3791133" cy="3271275"/>
          </a:xfrm>
        </p:grpSpPr>
        <p:sp>
          <p:nvSpPr>
            <p:cNvPr id="631" name="Google Shape;631;p16"/>
            <p:cNvSpPr/>
            <p:nvPr/>
          </p:nvSpPr>
          <p:spPr>
            <a:xfrm rot="10800000" flipH="1">
              <a:off x="8907055" y="1956800"/>
              <a:ext cx="134046" cy="131934"/>
            </a:xfrm>
            <a:custGeom>
              <a:avLst/>
              <a:gdLst/>
              <a:ahLst/>
              <a:cxnLst/>
              <a:rect l="l" t="t" r="r" b="b"/>
              <a:pathLst>
                <a:path w="1764" h="1542" extrusionOk="0">
                  <a:moveTo>
                    <a:pt x="218" y="0"/>
                  </a:moveTo>
                  <a:lnTo>
                    <a:pt x="1" y="212"/>
                  </a:lnTo>
                  <a:lnTo>
                    <a:pt x="1278" y="1495"/>
                  </a:lnTo>
                  <a:cubicBezTo>
                    <a:pt x="1439" y="1513"/>
                    <a:pt x="1600" y="1528"/>
                    <a:pt x="1764" y="1542"/>
                  </a:cubicBez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6"/>
            <p:cNvSpPr/>
            <p:nvPr/>
          </p:nvSpPr>
          <p:spPr>
            <a:xfrm rot="10800000" flipH="1">
              <a:off x="9071189" y="1974509"/>
              <a:ext cx="275692" cy="299118"/>
            </a:xfrm>
            <a:custGeom>
              <a:avLst/>
              <a:gdLst/>
              <a:ahLst/>
              <a:cxnLst/>
              <a:rect l="l" t="t" r="r" b="b"/>
              <a:pathLst>
                <a:path w="3628" h="3496" extrusionOk="0">
                  <a:moveTo>
                    <a:pt x="217" y="1"/>
                  </a:moveTo>
                  <a:lnTo>
                    <a:pt x="0" y="213"/>
                  </a:lnTo>
                  <a:lnTo>
                    <a:pt x="3282" y="3496"/>
                  </a:lnTo>
                  <a:cubicBezTo>
                    <a:pt x="3395" y="3472"/>
                    <a:pt x="3514" y="3439"/>
                    <a:pt x="3627" y="3411"/>
                  </a:cubicBez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6"/>
            <p:cNvSpPr/>
            <p:nvPr/>
          </p:nvSpPr>
          <p:spPr>
            <a:xfrm rot="10800000" flipH="1">
              <a:off x="9235323" y="2129457"/>
              <a:ext cx="275996" cy="330689"/>
            </a:xfrm>
            <a:custGeom>
              <a:avLst/>
              <a:gdLst/>
              <a:ahLst/>
              <a:cxnLst/>
              <a:rect l="l" t="t" r="r" b="b"/>
              <a:pathLst>
                <a:path w="3632" h="3865" extrusionOk="0">
                  <a:moveTo>
                    <a:pt x="196" y="0"/>
                  </a:moveTo>
                  <a:lnTo>
                    <a:pt x="217" y="21"/>
                  </a:lnTo>
                  <a:lnTo>
                    <a:pt x="1" y="238"/>
                  </a:lnTo>
                  <a:lnTo>
                    <a:pt x="3627" y="3865"/>
                  </a:lnTo>
                  <a:cubicBezTo>
                    <a:pt x="3627" y="3723"/>
                    <a:pt x="3631" y="3577"/>
                    <a:pt x="3631" y="3436"/>
                  </a:cubicBezTo>
                  <a:lnTo>
                    <a:pt x="1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6"/>
            <p:cNvSpPr/>
            <p:nvPr/>
          </p:nvSpPr>
          <p:spPr>
            <a:xfrm rot="10800000" flipH="1">
              <a:off x="8986311" y="1953462"/>
              <a:ext cx="219687" cy="227675"/>
            </a:xfrm>
            <a:custGeom>
              <a:avLst/>
              <a:gdLst/>
              <a:ahLst/>
              <a:cxnLst/>
              <a:rect l="l" t="t" r="r" b="b"/>
              <a:pathLst>
                <a:path w="2891" h="2661" extrusionOk="0">
                  <a:moveTo>
                    <a:pt x="0" y="175"/>
                  </a:moveTo>
                  <a:lnTo>
                    <a:pt x="37" y="212"/>
                  </a:lnTo>
                  <a:lnTo>
                    <a:pt x="37" y="212"/>
                  </a:lnTo>
                  <a:lnTo>
                    <a:pt x="0" y="175"/>
                  </a:lnTo>
                  <a:close/>
                  <a:moveTo>
                    <a:pt x="255" y="0"/>
                  </a:moveTo>
                  <a:lnTo>
                    <a:pt x="37" y="212"/>
                  </a:lnTo>
                  <a:lnTo>
                    <a:pt x="37" y="212"/>
                  </a:lnTo>
                  <a:lnTo>
                    <a:pt x="2485" y="2660"/>
                  </a:lnTo>
                  <a:cubicBezTo>
                    <a:pt x="2617" y="2654"/>
                    <a:pt x="2754" y="2645"/>
                    <a:pt x="2891" y="2636"/>
                  </a:cubicBez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6"/>
            <p:cNvSpPr/>
            <p:nvPr/>
          </p:nvSpPr>
          <p:spPr>
            <a:xfrm rot="10800000" flipH="1">
              <a:off x="9150369" y="2016091"/>
              <a:ext cx="320450" cy="349940"/>
            </a:xfrm>
            <a:custGeom>
              <a:avLst/>
              <a:gdLst/>
              <a:ahLst/>
              <a:cxnLst/>
              <a:rect l="l" t="t" r="r" b="b"/>
              <a:pathLst>
                <a:path w="4217" h="4090" extrusionOk="0">
                  <a:moveTo>
                    <a:pt x="255" y="1"/>
                  </a:moveTo>
                  <a:lnTo>
                    <a:pt x="39" y="218"/>
                  </a:lnTo>
                  <a:lnTo>
                    <a:pt x="0" y="181"/>
                  </a:lnTo>
                  <a:lnTo>
                    <a:pt x="0" y="181"/>
                  </a:lnTo>
                  <a:lnTo>
                    <a:pt x="3910" y="4090"/>
                  </a:lnTo>
                  <a:cubicBezTo>
                    <a:pt x="4014" y="4047"/>
                    <a:pt x="4113" y="4005"/>
                    <a:pt x="4216" y="3962"/>
                  </a:cubicBezTo>
                  <a:lnTo>
                    <a:pt x="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6"/>
            <p:cNvSpPr/>
            <p:nvPr/>
          </p:nvSpPr>
          <p:spPr>
            <a:xfrm rot="10800000" flipH="1">
              <a:off x="8904244" y="2070595"/>
              <a:ext cx="19377" cy="21476"/>
            </a:xfrm>
            <a:custGeom>
              <a:avLst/>
              <a:gdLst/>
              <a:ahLst/>
              <a:cxnLst/>
              <a:rect l="l" t="t" r="r" b="b"/>
              <a:pathLst>
                <a:path w="255" h="251" extrusionOk="0">
                  <a:moveTo>
                    <a:pt x="216" y="1"/>
                  </a:moveTo>
                  <a:lnTo>
                    <a:pt x="0" y="213"/>
                  </a:lnTo>
                  <a:lnTo>
                    <a:pt x="38" y="251"/>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6"/>
            <p:cNvSpPr/>
            <p:nvPr/>
          </p:nvSpPr>
          <p:spPr>
            <a:xfrm rot="10800000" flipH="1">
              <a:off x="9068302" y="2255317"/>
              <a:ext cx="19453" cy="21476"/>
            </a:xfrm>
            <a:custGeom>
              <a:avLst/>
              <a:gdLst/>
              <a:ahLst/>
              <a:cxnLst/>
              <a:rect l="l" t="t" r="r" b="b"/>
              <a:pathLst>
                <a:path w="256" h="251" extrusionOk="0">
                  <a:moveTo>
                    <a:pt x="218" y="0"/>
                  </a:moveTo>
                  <a:lnTo>
                    <a:pt x="1" y="217"/>
                  </a:lnTo>
                  <a:lnTo>
                    <a:pt x="38"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rot="10800000" flipH="1">
              <a:off x="9232436" y="2439698"/>
              <a:ext cx="2964" cy="3422"/>
            </a:xfrm>
            <a:custGeom>
              <a:avLst/>
              <a:gdLst/>
              <a:ahLst/>
              <a:cxnLst/>
              <a:rect l="l" t="t" r="r" b="b"/>
              <a:pathLst>
                <a:path w="39" h="40" extrusionOk="0">
                  <a:moveTo>
                    <a:pt x="0" y="1"/>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6"/>
            <p:cNvSpPr/>
            <p:nvPr/>
          </p:nvSpPr>
          <p:spPr>
            <a:xfrm rot="10800000" flipH="1">
              <a:off x="9232436" y="2439697"/>
              <a:ext cx="19377" cy="21903"/>
            </a:xfrm>
            <a:custGeom>
              <a:avLst/>
              <a:gdLst/>
              <a:ahLst/>
              <a:cxnLst/>
              <a:rect l="l" t="t" r="r" b="b"/>
              <a:pathLst>
                <a:path w="255" h="256" extrusionOk="0">
                  <a:moveTo>
                    <a:pt x="217" y="1"/>
                  </a:moveTo>
                  <a:lnTo>
                    <a:pt x="0" y="217"/>
                  </a:lnTo>
                  <a:lnTo>
                    <a:pt x="39"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rot="10800000" flipH="1">
              <a:off x="9002800" y="2181052"/>
              <a:ext cx="2888" cy="3422"/>
            </a:xfrm>
            <a:custGeom>
              <a:avLst/>
              <a:gdLst/>
              <a:ahLst/>
              <a:cxnLst/>
              <a:rect l="l" t="t" r="r" b="b"/>
              <a:pathLst>
                <a:path w="38" h="40" extrusionOk="0">
                  <a:moveTo>
                    <a:pt x="38" y="39"/>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6"/>
            <p:cNvSpPr/>
            <p:nvPr/>
          </p:nvSpPr>
          <p:spPr>
            <a:xfrm rot="10800000" flipH="1">
              <a:off x="8986235" y="2162913"/>
              <a:ext cx="19453" cy="21561"/>
            </a:xfrm>
            <a:custGeom>
              <a:avLst/>
              <a:gdLst/>
              <a:ahLst/>
              <a:cxnLst/>
              <a:rect l="l" t="t" r="r" b="b"/>
              <a:pathLst>
                <a:path w="256" h="252" extrusionOk="0">
                  <a:moveTo>
                    <a:pt x="218" y="1"/>
                  </a:moveTo>
                  <a:lnTo>
                    <a:pt x="1" y="214"/>
                  </a:lnTo>
                  <a:lnTo>
                    <a:pt x="38" y="251"/>
                  </a:lnTo>
                  <a:lnTo>
                    <a:pt x="256"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rot="10800000" flipH="1">
              <a:off x="9166858" y="2365946"/>
              <a:ext cx="2964" cy="3251"/>
            </a:xfrm>
            <a:custGeom>
              <a:avLst/>
              <a:gdLst/>
              <a:ahLst/>
              <a:cxnLst/>
              <a:rect l="l" t="t" r="r" b="b"/>
              <a:pathLst>
                <a:path w="39"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rot="10800000" flipH="1">
              <a:off x="9150369" y="2347293"/>
              <a:ext cx="19453" cy="21903"/>
            </a:xfrm>
            <a:custGeom>
              <a:avLst/>
              <a:gdLst/>
              <a:ahLst/>
              <a:cxnLst/>
              <a:rect l="l" t="t" r="r" b="b"/>
              <a:pathLst>
                <a:path w="256" h="256" extrusionOk="0">
                  <a:moveTo>
                    <a:pt x="218" y="0"/>
                  </a:moveTo>
                  <a:lnTo>
                    <a:pt x="0" y="218"/>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6"/>
            <p:cNvSpPr/>
            <p:nvPr/>
          </p:nvSpPr>
          <p:spPr>
            <a:xfrm rot="10800000" flipH="1">
              <a:off x="8742998" y="2864663"/>
              <a:ext cx="771602" cy="887257"/>
            </a:xfrm>
            <a:custGeom>
              <a:avLst/>
              <a:gdLst/>
              <a:ahLst/>
              <a:cxnLst/>
              <a:rect l="l" t="t" r="r" b="b"/>
              <a:pathLst>
                <a:path w="10154" h="10370" extrusionOk="0">
                  <a:moveTo>
                    <a:pt x="216" y="0"/>
                  </a:moveTo>
                  <a:lnTo>
                    <a:pt x="0" y="217"/>
                  </a:lnTo>
                  <a:lnTo>
                    <a:pt x="10153" y="10370"/>
                  </a:lnTo>
                  <a:cubicBezTo>
                    <a:pt x="10153" y="10224"/>
                    <a:pt x="10153" y="10082"/>
                    <a:pt x="10148" y="9936"/>
                  </a:cubicBez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rot="10800000" flipH="1">
              <a:off x="8907055" y="3236163"/>
              <a:ext cx="605716" cy="700651"/>
            </a:xfrm>
            <a:custGeom>
              <a:avLst/>
              <a:gdLst/>
              <a:ahLst/>
              <a:cxnLst/>
              <a:rect l="l" t="t" r="r" b="b"/>
              <a:pathLst>
                <a:path w="7971" h="8189" extrusionOk="0">
                  <a:moveTo>
                    <a:pt x="218" y="1"/>
                  </a:moveTo>
                  <a:lnTo>
                    <a:pt x="1" y="218"/>
                  </a:lnTo>
                  <a:lnTo>
                    <a:pt x="7971" y="8188"/>
                  </a:lnTo>
                  <a:lnTo>
                    <a:pt x="7971" y="7754"/>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rot="10800000" flipH="1">
              <a:off x="9071189" y="3608604"/>
              <a:ext cx="439070" cy="512932"/>
            </a:xfrm>
            <a:custGeom>
              <a:avLst/>
              <a:gdLst/>
              <a:ahLst/>
              <a:cxnLst/>
              <a:rect l="l" t="t" r="r" b="b"/>
              <a:pathLst>
                <a:path w="5778" h="5995" extrusionOk="0">
                  <a:moveTo>
                    <a:pt x="217" y="0"/>
                  </a:moveTo>
                  <a:lnTo>
                    <a:pt x="0" y="218"/>
                  </a:lnTo>
                  <a:lnTo>
                    <a:pt x="5778" y="5994"/>
                  </a:lnTo>
                  <a:cubicBezTo>
                    <a:pt x="5772" y="5848"/>
                    <a:pt x="5772" y="5702"/>
                    <a:pt x="5772" y="5561"/>
                  </a:cubicBez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rot="10800000" flipH="1">
              <a:off x="9235323" y="3981473"/>
              <a:ext cx="272044" cy="324871"/>
            </a:xfrm>
            <a:custGeom>
              <a:avLst/>
              <a:gdLst/>
              <a:ahLst/>
              <a:cxnLst/>
              <a:rect l="l" t="t" r="r" b="b"/>
              <a:pathLst>
                <a:path w="3580" h="3797" extrusionOk="0">
                  <a:moveTo>
                    <a:pt x="217" y="1"/>
                  </a:moveTo>
                  <a:lnTo>
                    <a:pt x="1" y="217"/>
                  </a:lnTo>
                  <a:lnTo>
                    <a:pt x="3579" y="3797"/>
                  </a:lnTo>
                  <a:cubicBezTo>
                    <a:pt x="3579" y="3655"/>
                    <a:pt x="3579" y="3509"/>
                    <a:pt x="3575" y="3363"/>
                  </a:cubicBez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rot="10800000" flipH="1">
              <a:off x="8824988" y="3050156"/>
              <a:ext cx="688849" cy="796649"/>
            </a:xfrm>
            <a:custGeom>
              <a:avLst/>
              <a:gdLst/>
              <a:ahLst/>
              <a:cxnLst/>
              <a:rect l="l" t="t" r="r" b="b"/>
              <a:pathLst>
                <a:path w="9065" h="9311" extrusionOk="0">
                  <a:moveTo>
                    <a:pt x="189" y="0"/>
                  </a:moveTo>
                  <a:lnTo>
                    <a:pt x="218" y="30"/>
                  </a:lnTo>
                  <a:lnTo>
                    <a:pt x="1" y="246"/>
                  </a:lnTo>
                  <a:lnTo>
                    <a:pt x="9064" y="9310"/>
                  </a:lnTo>
                  <a:lnTo>
                    <a:pt x="9064" y="8876"/>
                  </a:lnTo>
                  <a:lnTo>
                    <a:pt x="1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rot="10800000" flipH="1">
              <a:off x="8989122" y="3422170"/>
              <a:ext cx="522507" cy="610214"/>
            </a:xfrm>
            <a:custGeom>
              <a:avLst/>
              <a:gdLst/>
              <a:ahLst/>
              <a:cxnLst/>
              <a:rect l="l" t="t" r="r" b="b"/>
              <a:pathLst>
                <a:path w="6876" h="7132" extrusionOk="0">
                  <a:moveTo>
                    <a:pt x="180" y="1"/>
                  </a:moveTo>
                  <a:lnTo>
                    <a:pt x="218" y="38"/>
                  </a:lnTo>
                  <a:lnTo>
                    <a:pt x="218" y="38"/>
                  </a:lnTo>
                  <a:lnTo>
                    <a:pt x="218" y="38"/>
                  </a:lnTo>
                  <a:lnTo>
                    <a:pt x="180" y="1"/>
                  </a:lnTo>
                  <a:close/>
                  <a:moveTo>
                    <a:pt x="218" y="38"/>
                  </a:moveTo>
                  <a:lnTo>
                    <a:pt x="0" y="255"/>
                  </a:lnTo>
                  <a:lnTo>
                    <a:pt x="6876" y="7131"/>
                  </a:lnTo>
                  <a:cubicBezTo>
                    <a:pt x="6871" y="6985"/>
                    <a:pt x="6871" y="6839"/>
                    <a:pt x="6871" y="6698"/>
                  </a:cubicBezTo>
                  <a:lnTo>
                    <a:pt x="21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rot="10800000" flipH="1">
              <a:off x="9150369" y="3795038"/>
              <a:ext cx="358445" cy="418902"/>
            </a:xfrm>
            <a:custGeom>
              <a:avLst/>
              <a:gdLst/>
              <a:ahLst/>
              <a:cxnLst/>
              <a:rect l="l" t="t" r="r" b="b"/>
              <a:pathLst>
                <a:path w="4717" h="4896" extrusionOk="0">
                  <a:moveTo>
                    <a:pt x="255" y="1"/>
                  </a:moveTo>
                  <a:lnTo>
                    <a:pt x="39" y="218"/>
                  </a:lnTo>
                  <a:lnTo>
                    <a:pt x="0" y="179"/>
                  </a:lnTo>
                  <a:lnTo>
                    <a:pt x="4717" y="4896"/>
                  </a:lnTo>
                  <a:cubicBezTo>
                    <a:pt x="4712" y="4750"/>
                    <a:pt x="4712" y="4604"/>
                    <a:pt x="4712" y="4462"/>
                  </a:cubicBezTo>
                  <a:lnTo>
                    <a:pt x="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6"/>
            <p:cNvSpPr/>
            <p:nvPr/>
          </p:nvSpPr>
          <p:spPr>
            <a:xfrm rot="10800000" flipH="1">
              <a:off x="8756523" y="3751835"/>
              <a:ext cx="2964" cy="3422"/>
            </a:xfrm>
            <a:custGeom>
              <a:avLst/>
              <a:gdLst/>
              <a:ahLst/>
              <a:cxnLst/>
              <a:rect l="l" t="t" r="r" b="b"/>
              <a:pathLst>
                <a:path w="39"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rot="10800000" flipH="1">
              <a:off x="8740034" y="3733354"/>
              <a:ext cx="19453" cy="21903"/>
            </a:xfrm>
            <a:custGeom>
              <a:avLst/>
              <a:gdLst/>
              <a:ahLst/>
              <a:cxnLst/>
              <a:rect l="l" t="t" r="r" b="b"/>
              <a:pathLst>
                <a:path w="256" h="256" extrusionOk="0">
                  <a:moveTo>
                    <a:pt x="218" y="1"/>
                  </a:moveTo>
                  <a:lnTo>
                    <a:pt x="1" y="218"/>
                  </a:lnTo>
                  <a:lnTo>
                    <a:pt x="39" y="256"/>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rot="10800000" flipH="1">
              <a:off x="8904244" y="3918076"/>
              <a:ext cx="2888" cy="3337"/>
            </a:xfrm>
            <a:custGeom>
              <a:avLst/>
              <a:gdLst/>
              <a:ahLst/>
              <a:cxnLst/>
              <a:rect l="l" t="t" r="r" b="b"/>
              <a:pathLst>
                <a:path w="38" h="39" extrusionOk="0">
                  <a:moveTo>
                    <a:pt x="0" y="1"/>
                  </a:move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rot="10800000" flipH="1">
              <a:off x="8904244" y="3918076"/>
              <a:ext cx="19377" cy="21903"/>
            </a:xfrm>
            <a:custGeom>
              <a:avLst/>
              <a:gdLst/>
              <a:ahLst/>
              <a:cxnLst/>
              <a:rect l="l" t="t" r="r" b="b"/>
              <a:pathLst>
                <a:path w="255" h="256" extrusionOk="0">
                  <a:moveTo>
                    <a:pt x="216" y="0"/>
                  </a:moveTo>
                  <a:lnTo>
                    <a:pt x="0" y="218"/>
                  </a:lnTo>
                  <a:lnTo>
                    <a:pt x="38" y="255"/>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rot="10800000" flipH="1">
              <a:off x="9068302" y="4102884"/>
              <a:ext cx="19453" cy="21903"/>
            </a:xfrm>
            <a:custGeom>
              <a:avLst/>
              <a:gdLst/>
              <a:ahLst/>
              <a:cxnLst/>
              <a:rect l="l" t="t" r="r" b="b"/>
              <a:pathLst>
                <a:path w="256" h="256" extrusionOk="0">
                  <a:moveTo>
                    <a:pt x="218" y="1"/>
                  </a:moveTo>
                  <a:lnTo>
                    <a:pt x="1" y="217"/>
                  </a:lnTo>
                  <a:lnTo>
                    <a:pt x="38"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rot="10800000" flipH="1">
              <a:off x="9248925" y="4306259"/>
              <a:ext cx="2888" cy="3337"/>
            </a:xfrm>
            <a:custGeom>
              <a:avLst/>
              <a:gdLst/>
              <a:ahLst/>
              <a:cxnLst/>
              <a:rect l="l" t="t" r="r" b="b"/>
              <a:pathLst>
                <a:path w="38" h="39" extrusionOk="0">
                  <a:moveTo>
                    <a:pt x="38" y="39"/>
                  </a:moveTo>
                  <a:lnTo>
                    <a:pt x="38" y="39"/>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rot="10800000" flipH="1">
              <a:off x="9232436" y="4287778"/>
              <a:ext cx="19377" cy="21818"/>
            </a:xfrm>
            <a:custGeom>
              <a:avLst/>
              <a:gdLst/>
              <a:ahLst/>
              <a:cxnLst/>
              <a:rect l="l" t="t" r="r" b="b"/>
              <a:pathLst>
                <a:path w="255" h="255" extrusionOk="0">
                  <a:moveTo>
                    <a:pt x="217" y="0"/>
                  </a:moveTo>
                  <a:lnTo>
                    <a:pt x="0" y="218"/>
                  </a:lnTo>
                  <a:lnTo>
                    <a:pt x="39"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rot="10800000" flipH="1">
              <a:off x="8822177" y="3825758"/>
              <a:ext cx="2888" cy="3251"/>
            </a:xfrm>
            <a:custGeom>
              <a:avLst/>
              <a:gdLst/>
              <a:ahLst/>
              <a:cxnLst/>
              <a:rect l="l" t="t" r="r" b="b"/>
              <a:pathLst>
                <a:path w="38" h="38" extrusionOk="0">
                  <a:moveTo>
                    <a:pt x="0" y="0"/>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rot="10800000" flipH="1">
              <a:off x="8822177" y="3825758"/>
              <a:ext cx="19453" cy="21818"/>
            </a:xfrm>
            <a:custGeom>
              <a:avLst/>
              <a:gdLst/>
              <a:ahLst/>
              <a:cxnLst/>
              <a:rect l="l" t="t" r="r" b="b"/>
              <a:pathLst>
                <a:path w="256" h="255" extrusionOk="0">
                  <a:moveTo>
                    <a:pt x="217" y="0"/>
                  </a:moveTo>
                  <a:lnTo>
                    <a:pt x="0" y="217"/>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rot="10800000" flipH="1">
              <a:off x="8986235" y="4010480"/>
              <a:ext cx="19453" cy="21903"/>
            </a:xfrm>
            <a:custGeom>
              <a:avLst/>
              <a:gdLst/>
              <a:ahLst/>
              <a:cxnLst/>
              <a:rect l="l" t="t" r="r" b="b"/>
              <a:pathLst>
                <a:path w="256" h="256" extrusionOk="0">
                  <a:moveTo>
                    <a:pt x="218" y="1"/>
                  </a:moveTo>
                  <a:lnTo>
                    <a:pt x="1" y="218"/>
                  </a:lnTo>
                  <a:lnTo>
                    <a:pt x="38" y="255"/>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rot="10800000" flipH="1">
              <a:off x="9166858" y="4213855"/>
              <a:ext cx="2964" cy="3251"/>
            </a:xfrm>
            <a:custGeom>
              <a:avLst/>
              <a:gdLst/>
              <a:ahLst/>
              <a:cxnLst/>
              <a:rect l="l" t="t" r="r" b="b"/>
              <a:pathLst>
                <a:path w="39"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rot="10800000" flipH="1">
              <a:off x="9150369" y="4195288"/>
              <a:ext cx="19453" cy="21818"/>
            </a:xfrm>
            <a:custGeom>
              <a:avLst/>
              <a:gdLst/>
              <a:ahLst/>
              <a:cxnLst/>
              <a:rect l="l" t="t" r="r" b="b"/>
              <a:pathLst>
                <a:path w="256" h="255" extrusionOk="0">
                  <a:moveTo>
                    <a:pt x="218" y="0"/>
                  </a:moveTo>
                  <a:lnTo>
                    <a:pt x="0" y="216"/>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rot="10800000" flipH="1">
              <a:off x="9081904" y="2276707"/>
              <a:ext cx="2964" cy="3337"/>
            </a:xfrm>
            <a:custGeom>
              <a:avLst/>
              <a:gdLst/>
              <a:ahLst/>
              <a:cxnLst/>
              <a:rect l="l" t="t" r="r" b="b"/>
              <a:pathLst>
                <a:path w="39" h="39" extrusionOk="0">
                  <a:moveTo>
                    <a:pt x="0" y="1"/>
                  </a:moveTo>
                  <a:lnTo>
                    <a:pt x="39" y="38"/>
                  </a:ln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rot="10800000" flipH="1">
              <a:off x="9246113" y="2461515"/>
              <a:ext cx="2888" cy="3337"/>
            </a:xfrm>
            <a:custGeom>
              <a:avLst/>
              <a:gdLst/>
              <a:ahLst/>
              <a:cxnLst/>
              <a:rect l="l" t="t" r="r" b="b"/>
              <a:pathLst>
                <a:path w="38" h="39" extrusionOk="0">
                  <a:moveTo>
                    <a:pt x="0" y="0"/>
                  </a:moveTo>
                  <a:lnTo>
                    <a:pt x="37" y="39"/>
                  </a:lnTo>
                  <a:lnTo>
                    <a:pt x="37"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rot="10800000" flipH="1">
              <a:off x="8983423" y="2166165"/>
              <a:ext cx="2888" cy="2909"/>
            </a:xfrm>
            <a:custGeom>
              <a:avLst/>
              <a:gdLst/>
              <a:ahLst/>
              <a:cxnLst/>
              <a:rect l="l" t="t" r="r" b="b"/>
              <a:pathLst>
                <a:path w="38" h="34" extrusionOk="0">
                  <a:moveTo>
                    <a:pt x="1" y="1"/>
                  </a:moveTo>
                  <a:lnTo>
                    <a:pt x="38" y="34"/>
                  </a:lnTo>
                  <a:lnTo>
                    <a:pt x="38" y="3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rot="10800000" flipH="1">
              <a:off x="9147557" y="2350545"/>
              <a:ext cx="2888" cy="3337"/>
            </a:xfrm>
            <a:custGeom>
              <a:avLst/>
              <a:gdLst/>
              <a:ahLst/>
              <a:cxnLst/>
              <a:rect l="l" t="t" r="r" b="b"/>
              <a:pathLst>
                <a:path w="38" h="39" extrusionOk="0">
                  <a:moveTo>
                    <a:pt x="37" y="39"/>
                  </a:moveTo>
                  <a:lnTo>
                    <a:pt x="37" y="3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rot="10800000" flipH="1">
              <a:off x="8086386" y="2076918"/>
              <a:ext cx="831483" cy="935855"/>
            </a:xfrm>
            <a:custGeom>
              <a:avLst/>
              <a:gdLst/>
              <a:ahLst/>
              <a:cxnLst/>
              <a:rect l="l" t="t" r="r" b="b"/>
              <a:pathLst>
                <a:path w="10942" h="10938" extrusionOk="0">
                  <a:moveTo>
                    <a:pt x="218" y="0"/>
                  </a:moveTo>
                  <a:lnTo>
                    <a:pt x="1" y="218"/>
                  </a:lnTo>
                  <a:lnTo>
                    <a:pt x="10725" y="10937"/>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rot="10800000" flipH="1">
              <a:off x="8901280" y="2073761"/>
              <a:ext cx="19453" cy="21476"/>
            </a:xfrm>
            <a:custGeom>
              <a:avLst/>
              <a:gdLst/>
              <a:ahLst/>
              <a:cxnLst/>
              <a:rect l="l" t="t" r="r" b="b"/>
              <a:pathLst>
                <a:path w="256" h="251" extrusionOk="0">
                  <a:moveTo>
                    <a:pt x="218" y="0"/>
                  </a:moveTo>
                  <a:lnTo>
                    <a:pt x="1" y="213"/>
                  </a:lnTo>
                  <a:lnTo>
                    <a:pt x="39"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6"/>
            <p:cNvSpPr/>
            <p:nvPr/>
          </p:nvSpPr>
          <p:spPr>
            <a:xfrm rot="10800000" flipH="1">
              <a:off x="8250596" y="2261470"/>
              <a:ext cx="831407" cy="936112"/>
            </a:xfrm>
            <a:custGeom>
              <a:avLst/>
              <a:gdLst/>
              <a:ahLst/>
              <a:cxnLst/>
              <a:rect l="l" t="t" r="r" b="b"/>
              <a:pathLst>
                <a:path w="10941" h="10941" extrusionOk="0">
                  <a:moveTo>
                    <a:pt x="217" y="1"/>
                  </a:moveTo>
                  <a:lnTo>
                    <a:pt x="0" y="217"/>
                  </a:lnTo>
                  <a:lnTo>
                    <a:pt x="10724" y="10941"/>
                  </a:lnTo>
                  <a:lnTo>
                    <a:pt x="10940" y="10725"/>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6"/>
            <p:cNvSpPr/>
            <p:nvPr/>
          </p:nvSpPr>
          <p:spPr>
            <a:xfrm rot="10800000" flipH="1">
              <a:off x="9065490" y="2258141"/>
              <a:ext cx="19377" cy="21903"/>
            </a:xfrm>
            <a:custGeom>
              <a:avLst/>
              <a:gdLst/>
              <a:ahLst/>
              <a:cxnLst/>
              <a:rect l="l" t="t" r="r" b="b"/>
              <a:pathLst>
                <a:path w="255" h="256" extrusionOk="0">
                  <a:moveTo>
                    <a:pt x="216" y="1"/>
                  </a:moveTo>
                  <a:lnTo>
                    <a:pt x="0" y="217"/>
                  </a:lnTo>
                  <a:lnTo>
                    <a:pt x="38" y="255"/>
                  </a:lnTo>
                  <a:lnTo>
                    <a:pt x="255" y="38"/>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6"/>
            <p:cNvSpPr/>
            <p:nvPr/>
          </p:nvSpPr>
          <p:spPr>
            <a:xfrm rot="10800000" flipH="1">
              <a:off x="8414654" y="2443026"/>
              <a:ext cx="831559" cy="939363"/>
            </a:xfrm>
            <a:custGeom>
              <a:avLst/>
              <a:gdLst/>
              <a:ahLst/>
              <a:cxnLst/>
              <a:rect l="l" t="t" r="r" b="b"/>
              <a:pathLst>
                <a:path w="10943" h="10979" extrusionOk="0">
                  <a:moveTo>
                    <a:pt x="218" y="0"/>
                  </a:moveTo>
                  <a:lnTo>
                    <a:pt x="1" y="218"/>
                  </a:lnTo>
                  <a:lnTo>
                    <a:pt x="10762" y="10979"/>
                  </a:lnTo>
                  <a:lnTo>
                    <a:pt x="10725" y="10941"/>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6"/>
            <p:cNvSpPr/>
            <p:nvPr/>
          </p:nvSpPr>
          <p:spPr>
            <a:xfrm rot="10800000" flipH="1">
              <a:off x="9229548" y="2443034"/>
              <a:ext cx="19453" cy="21818"/>
            </a:xfrm>
            <a:custGeom>
              <a:avLst/>
              <a:gdLst/>
              <a:ahLst/>
              <a:cxnLst/>
              <a:rect l="l" t="t" r="r" b="b"/>
              <a:pathLst>
                <a:path w="256" h="255" extrusionOk="0">
                  <a:moveTo>
                    <a:pt x="218" y="0"/>
                  </a:moveTo>
                  <a:lnTo>
                    <a:pt x="1" y="217"/>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6"/>
            <p:cNvSpPr/>
            <p:nvPr/>
          </p:nvSpPr>
          <p:spPr>
            <a:xfrm rot="10800000" flipH="1">
              <a:off x="8578788" y="2630915"/>
              <a:ext cx="831483" cy="936283"/>
            </a:xfrm>
            <a:custGeom>
              <a:avLst/>
              <a:gdLst/>
              <a:ahLst/>
              <a:cxnLst/>
              <a:rect l="l" t="t" r="r" b="b"/>
              <a:pathLst>
                <a:path w="10942" h="10943" extrusionOk="0">
                  <a:moveTo>
                    <a:pt x="218" y="1"/>
                  </a:moveTo>
                  <a:lnTo>
                    <a:pt x="0" y="218"/>
                  </a:lnTo>
                  <a:lnTo>
                    <a:pt x="10724" y="10942"/>
                  </a:lnTo>
                  <a:lnTo>
                    <a:pt x="10942"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6"/>
            <p:cNvSpPr/>
            <p:nvPr/>
          </p:nvSpPr>
          <p:spPr>
            <a:xfrm rot="10800000" flipH="1">
              <a:off x="8144897" y="2003595"/>
              <a:ext cx="690293" cy="777569"/>
            </a:xfrm>
            <a:custGeom>
              <a:avLst/>
              <a:gdLst/>
              <a:ahLst/>
              <a:cxnLst/>
              <a:rect l="l" t="t" r="r" b="b"/>
              <a:pathLst>
                <a:path w="9084" h="9088" extrusionOk="0">
                  <a:moveTo>
                    <a:pt x="1" y="1"/>
                  </a:moveTo>
                  <a:lnTo>
                    <a:pt x="1" y="1"/>
                  </a:lnTo>
                  <a:cubicBezTo>
                    <a:pt x="208" y="358"/>
                    <a:pt x="419" y="713"/>
                    <a:pt x="632" y="1066"/>
                  </a:cubicBezTo>
                  <a:lnTo>
                    <a:pt x="8418" y="8853"/>
                  </a:lnTo>
                  <a:cubicBezTo>
                    <a:pt x="8635" y="8937"/>
                    <a:pt x="8857" y="9012"/>
                    <a:pt x="9083" y="9088"/>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6"/>
            <p:cNvSpPr/>
            <p:nvPr/>
          </p:nvSpPr>
          <p:spPr>
            <a:xfrm rot="10800000" flipH="1">
              <a:off x="8168529" y="2168980"/>
              <a:ext cx="834370" cy="936198"/>
            </a:xfrm>
            <a:custGeom>
              <a:avLst/>
              <a:gdLst/>
              <a:ahLst/>
              <a:cxnLst/>
              <a:rect l="l" t="t" r="r" b="b"/>
              <a:pathLst>
                <a:path w="10980" h="10942" extrusionOk="0">
                  <a:moveTo>
                    <a:pt x="217" y="1"/>
                  </a:moveTo>
                  <a:lnTo>
                    <a:pt x="1" y="218"/>
                  </a:lnTo>
                  <a:lnTo>
                    <a:pt x="10725" y="10942"/>
                  </a:lnTo>
                  <a:lnTo>
                    <a:pt x="10941" y="10725"/>
                  </a:lnTo>
                  <a:lnTo>
                    <a:pt x="10979" y="10762"/>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rot="10800000" flipH="1">
              <a:off x="8983423" y="2166165"/>
              <a:ext cx="19453" cy="21476"/>
            </a:xfrm>
            <a:custGeom>
              <a:avLst/>
              <a:gdLst/>
              <a:ahLst/>
              <a:cxnLst/>
              <a:rect l="l" t="t" r="r" b="b"/>
              <a:pathLst>
                <a:path w="256" h="251" extrusionOk="0">
                  <a:moveTo>
                    <a:pt x="217" y="1"/>
                  </a:moveTo>
                  <a:lnTo>
                    <a:pt x="1" y="218"/>
                  </a:lnTo>
                  <a:lnTo>
                    <a:pt x="38" y="251"/>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6"/>
            <p:cNvSpPr/>
            <p:nvPr/>
          </p:nvSpPr>
          <p:spPr>
            <a:xfrm rot="10800000" flipH="1">
              <a:off x="8332663" y="2353788"/>
              <a:ext cx="831483" cy="939449"/>
            </a:xfrm>
            <a:custGeom>
              <a:avLst/>
              <a:gdLst/>
              <a:ahLst/>
              <a:cxnLst/>
              <a:rect l="l" t="t" r="r" b="b"/>
              <a:pathLst>
                <a:path w="10942" h="10980" extrusionOk="0">
                  <a:moveTo>
                    <a:pt x="179" y="1"/>
                  </a:moveTo>
                  <a:lnTo>
                    <a:pt x="218" y="39"/>
                  </a:lnTo>
                  <a:lnTo>
                    <a:pt x="218" y="39"/>
                  </a:lnTo>
                  <a:lnTo>
                    <a:pt x="218" y="39"/>
                  </a:lnTo>
                  <a:lnTo>
                    <a:pt x="179" y="1"/>
                  </a:lnTo>
                  <a:close/>
                  <a:moveTo>
                    <a:pt x="218" y="39"/>
                  </a:moveTo>
                  <a:lnTo>
                    <a:pt x="0" y="255"/>
                  </a:lnTo>
                  <a:lnTo>
                    <a:pt x="10724" y="10979"/>
                  </a:lnTo>
                  <a:lnTo>
                    <a:pt x="10941" y="10763"/>
                  </a:lnTo>
                  <a:lnTo>
                    <a:pt x="218"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rot="10800000" flipH="1">
              <a:off x="9147557" y="2350545"/>
              <a:ext cx="19377" cy="21818"/>
            </a:xfrm>
            <a:custGeom>
              <a:avLst/>
              <a:gdLst/>
              <a:ahLst/>
              <a:cxnLst/>
              <a:rect l="l" t="t" r="r" b="b"/>
              <a:pathLst>
                <a:path w="255" h="255" extrusionOk="0">
                  <a:moveTo>
                    <a:pt x="217" y="0"/>
                  </a:moveTo>
                  <a:lnTo>
                    <a:pt x="0" y="216"/>
                  </a:lnTo>
                  <a:lnTo>
                    <a:pt x="37" y="255"/>
                  </a:lnTo>
                  <a:lnTo>
                    <a:pt x="255" y="37"/>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rot="10800000" flipH="1">
              <a:off x="8496721" y="2538596"/>
              <a:ext cx="834370" cy="936198"/>
            </a:xfrm>
            <a:custGeom>
              <a:avLst/>
              <a:gdLst/>
              <a:ahLst/>
              <a:cxnLst/>
              <a:rect l="l" t="t" r="r" b="b"/>
              <a:pathLst>
                <a:path w="10980" h="10942" extrusionOk="0">
                  <a:moveTo>
                    <a:pt x="10942" y="10724"/>
                  </a:moveTo>
                  <a:lnTo>
                    <a:pt x="10941" y="10725"/>
                  </a:lnTo>
                  <a:lnTo>
                    <a:pt x="10941" y="10725"/>
                  </a:lnTo>
                  <a:lnTo>
                    <a:pt x="10979" y="10763"/>
                  </a:lnTo>
                  <a:lnTo>
                    <a:pt x="10979" y="10763"/>
                  </a:lnTo>
                  <a:lnTo>
                    <a:pt x="10942" y="10724"/>
                  </a:lnTo>
                  <a:close/>
                  <a:moveTo>
                    <a:pt x="218" y="1"/>
                  </a:moveTo>
                  <a:lnTo>
                    <a:pt x="1" y="218"/>
                  </a:lnTo>
                  <a:lnTo>
                    <a:pt x="10725" y="10942"/>
                  </a:lnTo>
                  <a:lnTo>
                    <a:pt x="10941" y="10725"/>
                  </a:lnTo>
                  <a:lnTo>
                    <a:pt x="10941"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6"/>
            <p:cNvSpPr/>
            <p:nvPr/>
          </p:nvSpPr>
          <p:spPr>
            <a:xfrm rot="10800000" flipH="1">
              <a:off x="8657967" y="2720153"/>
              <a:ext cx="834370" cy="939363"/>
            </a:xfrm>
            <a:custGeom>
              <a:avLst/>
              <a:gdLst/>
              <a:ahLst/>
              <a:cxnLst/>
              <a:rect l="l" t="t" r="r" b="b"/>
              <a:pathLst>
                <a:path w="10980" h="10979" extrusionOk="0">
                  <a:moveTo>
                    <a:pt x="1" y="179"/>
                  </a:moveTo>
                  <a:lnTo>
                    <a:pt x="39" y="217"/>
                  </a:lnTo>
                  <a:lnTo>
                    <a:pt x="39" y="217"/>
                  </a:lnTo>
                  <a:lnTo>
                    <a:pt x="1" y="179"/>
                  </a:lnTo>
                  <a:close/>
                  <a:moveTo>
                    <a:pt x="255" y="0"/>
                  </a:moveTo>
                  <a:lnTo>
                    <a:pt x="39" y="217"/>
                  </a:lnTo>
                  <a:lnTo>
                    <a:pt x="39" y="217"/>
                  </a:lnTo>
                  <a:lnTo>
                    <a:pt x="10800" y="10979"/>
                  </a:lnTo>
                  <a:lnTo>
                    <a:pt x="10763" y="10941"/>
                  </a:lnTo>
                  <a:lnTo>
                    <a:pt x="10979" y="10724"/>
                  </a:ln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6"/>
            <p:cNvSpPr/>
            <p:nvPr/>
          </p:nvSpPr>
          <p:spPr>
            <a:xfrm rot="10800000" flipH="1">
              <a:off x="8083575" y="2994122"/>
              <a:ext cx="19453" cy="21818"/>
            </a:xfrm>
            <a:custGeom>
              <a:avLst/>
              <a:gdLst/>
              <a:ahLst/>
              <a:cxnLst/>
              <a:rect l="l" t="t" r="r" b="b"/>
              <a:pathLst>
                <a:path w="256" h="255" extrusionOk="0">
                  <a:moveTo>
                    <a:pt x="218" y="0"/>
                  </a:moveTo>
                  <a:lnTo>
                    <a:pt x="1" y="216"/>
                  </a:lnTo>
                  <a:lnTo>
                    <a:pt x="38"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6"/>
            <p:cNvSpPr/>
            <p:nvPr/>
          </p:nvSpPr>
          <p:spPr>
            <a:xfrm rot="10800000" flipH="1">
              <a:off x="8264198" y="3197496"/>
              <a:ext cx="2888" cy="3337"/>
            </a:xfrm>
            <a:custGeom>
              <a:avLst/>
              <a:gdLst/>
              <a:ahLst/>
              <a:cxnLst/>
              <a:rect l="l" t="t" r="r" b="b"/>
              <a:pathLst>
                <a:path w="38" h="39" extrusionOk="0">
                  <a:moveTo>
                    <a:pt x="38" y="39"/>
                  </a:moveTo>
                  <a:lnTo>
                    <a:pt x="38" y="39"/>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6"/>
            <p:cNvSpPr/>
            <p:nvPr/>
          </p:nvSpPr>
          <p:spPr>
            <a:xfrm rot="10800000" flipH="1">
              <a:off x="8247708" y="3178930"/>
              <a:ext cx="19377" cy="21903"/>
            </a:xfrm>
            <a:custGeom>
              <a:avLst/>
              <a:gdLst/>
              <a:ahLst/>
              <a:cxnLst/>
              <a:rect l="l" t="t" r="r" b="b"/>
              <a:pathLst>
                <a:path w="255" h="256" extrusionOk="0">
                  <a:moveTo>
                    <a:pt x="217" y="0"/>
                  </a:moveTo>
                  <a:lnTo>
                    <a:pt x="0" y="218"/>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6"/>
            <p:cNvSpPr/>
            <p:nvPr/>
          </p:nvSpPr>
          <p:spPr>
            <a:xfrm rot="10800000" flipH="1">
              <a:off x="8411842" y="3363738"/>
              <a:ext cx="2888" cy="3251"/>
            </a:xfrm>
            <a:custGeom>
              <a:avLst/>
              <a:gdLst/>
              <a:ahLst/>
              <a:cxnLst/>
              <a:rect l="l" t="t" r="r" b="b"/>
              <a:pathLst>
                <a:path w="38" h="38" extrusionOk="0">
                  <a:moveTo>
                    <a:pt x="1" y="0"/>
                  </a:move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6"/>
            <p:cNvSpPr/>
            <p:nvPr/>
          </p:nvSpPr>
          <p:spPr>
            <a:xfrm rot="10800000" flipH="1">
              <a:off x="8411842" y="3363738"/>
              <a:ext cx="19453" cy="21818"/>
            </a:xfrm>
            <a:custGeom>
              <a:avLst/>
              <a:gdLst/>
              <a:ahLst/>
              <a:cxnLst/>
              <a:rect l="l" t="t" r="r" b="b"/>
              <a:pathLst>
                <a:path w="256" h="255" extrusionOk="0">
                  <a:moveTo>
                    <a:pt x="217" y="0"/>
                  </a:moveTo>
                  <a:lnTo>
                    <a:pt x="1" y="217"/>
                  </a:lnTo>
                  <a:lnTo>
                    <a:pt x="38" y="255"/>
                  </a:lnTo>
                  <a:lnTo>
                    <a:pt x="255" y="37"/>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6"/>
            <p:cNvSpPr/>
            <p:nvPr/>
          </p:nvSpPr>
          <p:spPr>
            <a:xfrm rot="10800000" flipH="1">
              <a:off x="8575976" y="3548460"/>
              <a:ext cx="19377" cy="21903"/>
            </a:xfrm>
            <a:custGeom>
              <a:avLst/>
              <a:gdLst/>
              <a:ahLst/>
              <a:cxnLst/>
              <a:rect l="l" t="t" r="r" b="b"/>
              <a:pathLst>
                <a:path w="255" h="256" extrusionOk="0">
                  <a:moveTo>
                    <a:pt x="217" y="1"/>
                  </a:moveTo>
                  <a:lnTo>
                    <a:pt x="0" y="217"/>
                  </a:lnTo>
                  <a:lnTo>
                    <a:pt x="37"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6"/>
            <p:cNvSpPr/>
            <p:nvPr/>
          </p:nvSpPr>
          <p:spPr>
            <a:xfrm rot="10800000" flipH="1">
              <a:off x="8182131" y="3105092"/>
              <a:ext cx="2888" cy="3251"/>
            </a:xfrm>
            <a:custGeom>
              <a:avLst/>
              <a:gdLst/>
              <a:ahLst/>
              <a:cxnLst/>
              <a:rect l="l" t="t" r="r" b="b"/>
              <a:pathLst>
                <a:path w="38"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6"/>
            <p:cNvSpPr/>
            <p:nvPr/>
          </p:nvSpPr>
          <p:spPr>
            <a:xfrm rot="10800000" flipH="1">
              <a:off x="8165642" y="3086526"/>
              <a:ext cx="19377" cy="21818"/>
            </a:xfrm>
            <a:custGeom>
              <a:avLst/>
              <a:gdLst/>
              <a:ahLst/>
              <a:cxnLst/>
              <a:rect l="l" t="t" r="r" b="b"/>
              <a:pathLst>
                <a:path w="255" h="255" extrusionOk="0">
                  <a:moveTo>
                    <a:pt x="218" y="0"/>
                  </a:moveTo>
                  <a:lnTo>
                    <a:pt x="0" y="217"/>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6"/>
            <p:cNvSpPr/>
            <p:nvPr/>
          </p:nvSpPr>
          <p:spPr>
            <a:xfrm rot="10800000" flipH="1">
              <a:off x="8329775" y="3271334"/>
              <a:ext cx="2964" cy="3251"/>
            </a:xfrm>
            <a:custGeom>
              <a:avLst/>
              <a:gdLst/>
              <a:ahLst/>
              <a:cxnLst/>
              <a:rect l="l" t="t" r="r" b="b"/>
              <a:pathLst>
                <a:path w="39" h="38" extrusionOk="0">
                  <a:moveTo>
                    <a:pt x="1" y="0"/>
                  </a:moveTo>
                  <a:lnTo>
                    <a:pt x="38" y="37"/>
                  </a:lnTo>
                  <a:lnTo>
                    <a:pt x="38" y="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6"/>
            <p:cNvSpPr/>
            <p:nvPr/>
          </p:nvSpPr>
          <p:spPr>
            <a:xfrm rot="10800000" flipH="1">
              <a:off x="8329775" y="3271334"/>
              <a:ext cx="19453" cy="21903"/>
            </a:xfrm>
            <a:custGeom>
              <a:avLst/>
              <a:gdLst/>
              <a:ahLst/>
              <a:cxnLst/>
              <a:rect l="l" t="t" r="r" b="b"/>
              <a:pathLst>
                <a:path w="256" h="256" extrusionOk="0">
                  <a:moveTo>
                    <a:pt x="217" y="1"/>
                  </a:moveTo>
                  <a:lnTo>
                    <a:pt x="1" y="218"/>
                  </a:lnTo>
                  <a:lnTo>
                    <a:pt x="38" y="255"/>
                  </a:lnTo>
                  <a:lnTo>
                    <a:pt x="256"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6"/>
            <p:cNvSpPr/>
            <p:nvPr/>
          </p:nvSpPr>
          <p:spPr>
            <a:xfrm rot="10800000" flipH="1">
              <a:off x="8493909" y="3456142"/>
              <a:ext cx="19377" cy="21818"/>
            </a:xfrm>
            <a:custGeom>
              <a:avLst/>
              <a:gdLst/>
              <a:ahLst/>
              <a:cxnLst/>
              <a:rect l="l" t="t" r="r" b="b"/>
              <a:pathLst>
                <a:path w="255" h="255" extrusionOk="0">
                  <a:moveTo>
                    <a:pt x="218" y="0"/>
                  </a:moveTo>
                  <a:lnTo>
                    <a:pt x="0" y="218"/>
                  </a:lnTo>
                  <a:lnTo>
                    <a:pt x="38"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6"/>
            <p:cNvSpPr/>
            <p:nvPr/>
          </p:nvSpPr>
          <p:spPr>
            <a:xfrm rot="10800000" flipH="1">
              <a:off x="8674532" y="3659431"/>
              <a:ext cx="2888" cy="3337"/>
            </a:xfrm>
            <a:custGeom>
              <a:avLst/>
              <a:gdLst/>
              <a:ahLst/>
              <a:cxnLst/>
              <a:rect l="l" t="t" r="r" b="b"/>
              <a:pathLst>
                <a:path w="38" h="39" extrusionOk="0">
                  <a:moveTo>
                    <a:pt x="37" y="38"/>
                  </a:moveTo>
                  <a:lnTo>
                    <a:pt x="37" y="38"/>
                  </a:ln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6"/>
            <p:cNvSpPr/>
            <p:nvPr/>
          </p:nvSpPr>
          <p:spPr>
            <a:xfrm rot="10800000" flipH="1">
              <a:off x="8657967" y="3640864"/>
              <a:ext cx="19453" cy="21903"/>
            </a:xfrm>
            <a:custGeom>
              <a:avLst/>
              <a:gdLst/>
              <a:ahLst/>
              <a:cxnLst/>
              <a:rect l="l" t="t" r="r" b="b"/>
              <a:pathLst>
                <a:path w="256" h="256" extrusionOk="0">
                  <a:moveTo>
                    <a:pt x="218" y="1"/>
                  </a:moveTo>
                  <a:lnTo>
                    <a:pt x="1" y="217"/>
                  </a:lnTo>
                  <a:lnTo>
                    <a:pt x="39" y="255"/>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6"/>
            <p:cNvSpPr/>
            <p:nvPr/>
          </p:nvSpPr>
          <p:spPr>
            <a:xfrm rot="10800000" flipH="1">
              <a:off x="9059335" y="4722244"/>
              <a:ext cx="446669" cy="502494"/>
            </a:xfrm>
            <a:custGeom>
              <a:avLst/>
              <a:gdLst/>
              <a:ahLst/>
              <a:cxnLst/>
              <a:rect l="l" t="t" r="r" b="b"/>
              <a:pathLst>
                <a:path w="5878" h="5873" extrusionOk="0">
                  <a:moveTo>
                    <a:pt x="1" y="1"/>
                  </a:moveTo>
                  <a:lnTo>
                    <a:pt x="5872" y="5873"/>
                  </a:lnTo>
                  <a:cubicBezTo>
                    <a:pt x="5872" y="5727"/>
                    <a:pt x="5872" y="5585"/>
                    <a:pt x="5877" y="5444"/>
                  </a:cubicBez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6"/>
            <p:cNvSpPr/>
            <p:nvPr/>
          </p:nvSpPr>
          <p:spPr>
            <a:xfrm rot="10800000" flipH="1">
              <a:off x="9223469" y="4905855"/>
              <a:ext cx="283519" cy="318882"/>
            </a:xfrm>
            <a:custGeom>
              <a:avLst/>
              <a:gdLst/>
              <a:ahLst/>
              <a:cxnLst/>
              <a:rect l="l" t="t" r="r" b="b"/>
              <a:pathLst>
                <a:path w="3731" h="3727" extrusionOk="0">
                  <a:moveTo>
                    <a:pt x="0" y="1"/>
                  </a:moveTo>
                  <a:lnTo>
                    <a:pt x="3726" y="3727"/>
                  </a:lnTo>
                  <a:cubicBezTo>
                    <a:pt x="3726" y="3581"/>
                    <a:pt x="3726" y="3439"/>
                    <a:pt x="3731" y="3298"/>
                  </a:cubicBez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6"/>
            <p:cNvSpPr/>
            <p:nvPr/>
          </p:nvSpPr>
          <p:spPr>
            <a:xfrm rot="10800000" flipH="1">
              <a:off x="8835779" y="3847490"/>
              <a:ext cx="2888" cy="3337"/>
            </a:xfrm>
            <a:custGeom>
              <a:avLst/>
              <a:gdLst/>
              <a:ahLst/>
              <a:cxnLst/>
              <a:rect l="l" t="t" r="r" b="b"/>
              <a:pathLst>
                <a:path w="38" h="39" extrusionOk="0">
                  <a:moveTo>
                    <a:pt x="38" y="38"/>
                  </a:moveTo>
                  <a:lnTo>
                    <a:pt x="38" y="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6"/>
            <p:cNvSpPr/>
            <p:nvPr/>
          </p:nvSpPr>
          <p:spPr>
            <a:xfrm rot="10800000" flipH="1">
              <a:off x="8999837" y="4032298"/>
              <a:ext cx="3040" cy="3251"/>
            </a:xfrm>
            <a:custGeom>
              <a:avLst/>
              <a:gdLst/>
              <a:ahLst/>
              <a:cxnLst/>
              <a:rect l="l" t="t" r="r" b="b"/>
              <a:pathLst>
                <a:path w="40" h="38" extrusionOk="0">
                  <a:moveTo>
                    <a:pt x="1" y="0"/>
                  </a:moveTo>
                  <a:lnTo>
                    <a:pt x="39" y="38"/>
                  </a:ln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6"/>
            <p:cNvSpPr/>
            <p:nvPr/>
          </p:nvSpPr>
          <p:spPr>
            <a:xfrm rot="10800000" flipH="1">
              <a:off x="9147557" y="4198540"/>
              <a:ext cx="2888" cy="3251"/>
            </a:xfrm>
            <a:custGeom>
              <a:avLst/>
              <a:gdLst/>
              <a:ahLst/>
              <a:cxnLst/>
              <a:rect l="l" t="t" r="r" b="b"/>
              <a:pathLst>
                <a:path w="38" h="38" extrusionOk="0">
                  <a:moveTo>
                    <a:pt x="37" y="37"/>
                  </a:moveTo>
                  <a:lnTo>
                    <a:pt x="37" y="3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6"/>
            <p:cNvSpPr/>
            <p:nvPr/>
          </p:nvSpPr>
          <p:spPr>
            <a:xfrm rot="10800000" flipH="1">
              <a:off x="7935930" y="4675875"/>
              <a:ext cx="2964" cy="2909"/>
            </a:xfrm>
            <a:custGeom>
              <a:avLst/>
              <a:gdLst/>
              <a:ahLst/>
              <a:cxnLst/>
              <a:rect l="l" t="t" r="r" b="b"/>
              <a:pathLst>
                <a:path w="39" h="34" extrusionOk="0">
                  <a:moveTo>
                    <a:pt x="39" y="34"/>
                  </a:move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6"/>
            <p:cNvSpPr/>
            <p:nvPr/>
          </p:nvSpPr>
          <p:spPr>
            <a:xfrm rot="10800000" flipH="1">
              <a:off x="8753712" y="3755171"/>
              <a:ext cx="2888" cy="3251"/>
            </a:xfrm>
            <a:custGeom>
              <a:avLst/>
              <a:gdLst/>
              <a:ahLst/>
              <a:cxnLst/>
              <a:rect l="l" t="t" r="r" b="b"/>
              <a:pathLst>
                <a:path w="38" h="38" extrusionOk="0">
                  <a:moveTo>
                    <a:pt x="38" y="38"/>
                  </a:moveTo>
                  <a:lnTo>
                    <a:pt x="38" y="3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6"/>
            <p:cNvSpPr/>
            <p:nvPr/>
          </p:nvSpPr>
          <p:spPr>
            <a:xfrm rot="10800000" flipH="1">
              <a:off x="7922328" y="3739763"/>
              <a:ext cx="831483" cy="936198"/>
            </a:xfrm>
            <a:custGeom>
              <a:avLst/>
              <a:gdLst/>
              <a:ahLst/>
              <a:cxnLst/>
              <a:rect l="l" t="t" r="r" b="b"/>
              <a:pathLst>
                <a:path w="10942" h="10942" extrusionOk="0">
                  <a:moveTo>
                    <a:pt x="218" y="1"/>
                  </a:moveTo>
                  <a:lnTo>
                    <a:pt x="0" y="218"/>
                  </a:lnTo>
                  <a:lnTo>
                    <a:pt x="10724" y="10942"/>
                  </a:lnTo>
                  <a:lnTo>
                    <a:pt x="10942"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6"/>
            <p:cNvSpPr/>
            <p:nvPr/>
          </p:nvSpPr>
          <p:spPr>
            <a:xfrm rot="10800000" flipH="1">
              <a:off x="8737222" y="3736519"/>
              <a:ext cx="19377" cy="21903"/>
            </a:xfrm>
            <a:custGeom>
              <a:avLst/>
              <a:gdLst/>
              <a:ahLst/>
              <a:cxnLst/>
              <a:rect l="l" t="t" r="r" b="b"/>
              <a:pathLst>
                <a:path w="255" h="256" extrusionOk="0">
                  <a:moveTo>
                    <a:pt x="218" y="1"/>
                  </a:moveTo>
                  <a:lnTo>
                    <a:pt x="0" y="218"/>
                  </a:lnTo>
                  <a:lnTo>
                    <a:pt x="38" y="255"/>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6"/>
            <p:cNvSpPr/>
            <p:nvPr/>
          </p:nvSpPr>
          <p:spPr>
            <a:xfrm rot="10800000" flipH="1">
              <a:off x="8083575" y="4842116"/>
              <a:ext cx="2888" cy="3251"/>
            </a:xfrm>
            <a:custGeom>
              <a:avLst/>
              <a:gdLst/>
              <a:ahLst/>
              <a:cxnLst/>
              <a:rect l="l" t="t" r="r" b="b"/>
              <a:pathLst>
                <a:path w="38" h="38" extrusionOk="0">
                  <a:moveTo>
                    <a:pt x="1" y="0"/>
                  </a:moveTo>
                  <a:lnTo>
                    <a:pt x="1" y="0"/>
                  </a:lnTo>
                  <a:lnTo>
                    <a:pt x="38" y="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6"/>
            <p:cNvSpPr/>
            <p:nvPr/>
          </p:nvSpPr>
          <p:spPr>
            <a:xfrm rot="10800000" flipH="1">
              <a:off x="8086386" y="3924571"/>
              <a:ext cx="831483" cy="935770"/>
            </a:xfrm>
            <a:custGeom>
              <a:avLst/>
              <a:gdLst/>
              <a:ahLst/>
              <a:cxnLst/>
              <a:rect l="l" t="t" r="r" b="b"/>
              <a:pathLst>
                <a:path w="10942" h="10937" extrusionOk="0">
                  <a:moveTo>
                    <a:pt x="218" y="1"/>
                  </a:moveTo>
                  <a:lnTo>
                    <a:pt x="1" y="212"/>
                  </a:lnTo>
                  <a:lnTo>
                    <a:pt x="10725" y="10936"/>
                  </a:lnTo>
                  <a:lnTo>
                    <a:pt x="10942" y="10720"/>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6"/>
            <p:cNvSpPr/>
            <p:nvPr/>
          </p:nvSpPr>
          <p:spPr>
            <a:xfrm rot="10800000" flipH="1">
              <a:off x="8901280" y="3921328"/>
              <a:ext cx="3040" cy="3337"/>
            </a:xfrm>
            <a:custGeom>
              <a:avLst/>
              <a:gdLst/>
              <a:ahLst/>
              <a:cxnLst/>
              <a:rect l="l" t="t" r="r" b="b"/>
              <a:pathLst>
                <a:path w="40" h="39" extrusionOk="0">
                  <a:moveTo>
                    <a:pt x="1" y="0"/>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6"/>
            <p:cNvSpPr/>
            <p:nvPr/>
          </p:nvSpPr>
          <p:spPr>
            <a:xfrm rot="10800000" flipH="1">
              <a:off x="8901280" y="3921327"/>
              <a:ext cx="19453" cy="21818"/>
            </a:xfrm>
            <a:custGeom>
              <a:avLst/>
              <a:gdLst/>
              <a:ahLst/>
              <a:cxnLst/>
              <a:rect l="l" t="t" r="r" b="b"/>
              <a:pathLst>
                <a:path w="256" h="255" extrusionOk="0">
                  <a:moveTo>
                    <a:pt x="218" y="0"/>
                  </a:moveTo>
                  <a:lnTo>
                    <a:pt x="1" y="216"/>
                  </a:lnTo>
                  <a:lnTo>
                    <a:pt x="39"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rot="10800000" flipH="1">
              <a:off x="8250596" y="4109379"/>
              <a:ext cx="831407" cy="935684"/>
            </a:xfrm>
            <a:custGeom>
              <a:avLst/>
              <a:gdLst/>
              <a:ahLst/>
              <a:cxnLst/>
              <a:rect l="l" t="t" r="r" b="b"/>
              <a:pathLst>
                <a:path w="10941" h="10936" extrusionOk="0">
                  <a:moveTo>
                    <a:pt x="217" y="0"/>
                  </a:moveTo>
                  <a:lnTo>
                    <a:pt x="0" y="212"/>
                  </a:lnTo>
                  <a:lnTo>
                    <a:pt x="10724" y="10936"/>
                  </a:lnTo>
                  <a:lnTo>
                    <a:pt x="10940" y="1071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rot="10800000" flipH="1">
              <a:off x="9065490" y="4106135"/>
              <a:ext cx="19377" cy="21903"/>
            </a:xfrm>
            <a:custGeom>
              <a:avLst/>
              <a:gdLst/>
              <a:ahLst/>
              <a:cxnLst/>
              <a:rect l="l" t="t" r="r" b="b"/>
              <a:pathLst>
                <a:path w="255" h="256" extrusionOk="0">
                  <a:moveTo>
                    <a:pt x="216" y="0"/>
                  </a:moveTo>
                  <a:lnTo>
                    <a:pt x="0" y="218"/>
                  </a:lnTo>
                  <a:lnTo>
                    <a:pt x="38" y="255"/>
                  </a:lnTo>
                  <a:lnTo>
                    <a:pt x="255" y="39"/>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rot="10800000" flipH="1">
              <a:off x="9246113" y="4309510"/>
              <a:ext cx="2888" cy="3337"/>
            </a:xfrm>
            <a:custGeom>
              <a:avLst/>
              <a:gdLst/>
              <a:ahLst/>
              <a:cxnLst/>
              <a:rect l="l" t="t" r="r" b="b"/>
              <a:pathLst>
                <a:path w="38" h="39" extrusionOk="0">
                  <a:moveTo>
                    <a:pt x="37" y="38"/>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6"/>
            <p:cNvSpPr/>
            <p:nvPr/>
          </p:nvSpPr>
          <p:spPr>
            <a:xfrm rot="10800000" flipH="1">
              <a:off x="8414654" y="4294101"/>
              <a:ext cx="831559" cy="930636"/>
            </a:xfrm>
            <a:custGeom>
              <a:avLst/>
              <a:gdLst/>
              <a:ahLst/>
              <a:cxnLst/>
              <a:rect l="l" t="t" r="r" b="b"/>
              <a:pathLst>
                <a:path w="10943" h="10877" extrusionOk="0">
                  <a:moveTo>
                    <a:pt x="157" y="1"/>
                  </a:moveTo>
                  <a:lnTo>
                    <a:pt x="1" y="152"/>
                  </a:lnTo>
                  <a:lnTo>
                    <a:pt x="10725" y="10876"/>
                  </a:lnTo>
                  <a:lnTo>
                    <a:pt x="10942" y="10659"/>
                  </a:lnTo>
                  <a:lnTo>
                    <a:pt x="2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6"/>
            <p:cNvSpPr/>
            <p:nvPr/>
          </p:nvSpPr>
          <p:spPr>
            <a:xfrm rot="10800000" flipH="1">
              <a:off x="9229548" y="4290943"/>
              <a:ext cx="19453" cy="21903"/>
            </a:xfrm>
            <a:custGeom>
              <a:avLst/>
              <a:gdLst/>
              <a:ahLst/>
              <a:cxnLst/>
              <a:rect l="l" t="t" r="r" b="b"/>
              <a:pathLst>
                <a:path w="256" h="256" extrusionOk="0">
                  <a:moveTo>
                    <a:pt x="218" y="1"/>
                  </a:moveTo>
                  <a:lnTo>
                    <a:pt x="1" y="218"/>
                  </a:lnTo>
                  <a:lnTo>
                    <a:pt x="38"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6"/>
            <p:cNvSpPr/>
            <p:nvPr/>
          </p:nvSpPr>
          <p:spPr>
            <a:xfrm rot="10800000" flipH="1">
              <a:off x="8731067" y="4478997"/>
              <a:ext cx="679199" cy="745741"/>
            </a:xfrm>
            <a:custGeom>
              <a:avLst/>
              <a:gdLst/>
              <a:ahLst/>
              <a:cxnLst/>
              <a:rect l="l" t="t" r="r" b="b"/>
              <a:pathLst>
                <a:path w="8938" h="8716" extrusionOk="0">
                  <a:moveTo>
                    <a:pt x="1" y="1"/>
                  </a:moveTo>
                  <a:lnTo>
                    <a:pt x="8720" y="8716"/>
                  </a:lnTo>
                  <a:lnTo>
                    <a:pt x="8938" y="8504"/>
                  </a:ln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rot="10800000" flipH="1">
              <a:off x="8001508" y="3828916"/>
              <a:ext cx="834370" cy="939021"/>
            </a:xfrm>
            <a:custGeom>
              <a:avLst/>
              <a:gdLst/>
              <a:ahLst/>
              <a:cxnLst/>
              <a:rect l="l" t="t" r="r" b="b"/>
              <a:pathLst>
                <a:path w="10980" h="10975" extrusionOk="0">
                  <a:moveTo>
                    <a:pt x="1" y="175"/>
                  </a:moveTo>
                  <a:lnTo>
                    <a:pt x="38" y="213"/>
                  </a:lnTo>
                  <a:lnTo>
                    <a:pt x="39" y="213"/>
                  </a:lnTo>
                  <a:lnTo>
                    <a:pt x="39" y="213"/>
                  </a:lnTo>
                  <a:lnTo>
                    <a:pt x="1" y="175"/>
                  </a:lnTo>
                  <a:close/>
                  <a:moveTo>
                    <a:pt x="255" y="1"/>
                  </a:moveTo>
                  <a:lnTo>
                    <a:pt x="39" y="213"/>
                  </a:lnTo>
                  <a:lnTo>
                    <a:pt x="39" y="213"/>
                  </a:lnTo>
                  <a:lnTo>
                    <a:pt x="10763" y="10937"/>
                  </a:lnTo>
                  <a:lnTo>
                    <a:pt x="10763" y="10937"/>
                  </a:lnTo>
                  <a:lnTo>
                    <a:pt x="10979" y="10720"/>
                  </a:lnTo>
                  <a:lnTo>
                    <a:pt x="255" y="1"/>
                  </a:lnTo>
                  <a:close/>
                  <a:moveTo>
                    <a:pt x="10763" y="10937"/>
                  </a:moveTo>
                  <a:lnTo>
                    <a:pt x="10762" y="10937"/>
                  </a:lnTo>
                  <a:lnTo>
                    <a:pt x="10800" y="10974"/>
                  </a:lnTo>
                  <a:lnTo>
                    <a:pt x="10763" y="109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6"/>
            <p:cNvSpPr/>
            <p:nvPr/>
          </p:nvSpPr>
          <p:spPr>
            <a:xfrm rot="10800000" flipH="1">
              <a:off x="8819213" y="3828923"/>
              <a:ext cx="19453" cy="21903"/>
            </a:xfrm>
            <a:custGeom>
              <a:avLst/>
              <a:gdLst/>
              <a:ahLst/>
              <a:cxnLst/>
              <a:rect l="l" t="t" r="r" b="b"/>
              <a:pathLst>
                <a:path w="256" h="256" extrusionOk="0">
                  <a:moveTo>
                    <a:pt x="218" y="1"/>
                  </a:moveTo>
                  <a:lnTo>
                    <a:pt x="1" y="218"/>
                  </a:lnTo>
                  <a:lnTo>
                    <a:pt x="39" y="255"/>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6"/>
            <p:cNvSpPr/>
            <p:nvPr/>
          </p:nvSpPr>
          <p:spPr>
            <a:xfrm rot="10800000" flipH="1">
              <a:off x="8168529" y="4016975"/>
              <a:ext cx="831407" cy="935684"/>
            </a:xfrm>
            <a:custGeom>
              <a:avLst/>
              <a:gdLst/>
              <a:ahLst/>
              <a:cxnLst/>
              <a:rect l="l" t="t" r="r" b="b"/>
              <a:pathLst>
                <a:path w="10941" h="10936" extrusionOk="0">
                  <a:moveTo>
                    <a:pt x="217" y="0"/>
                  </a:moveTo>
                  <a:lnTo>
                    <a:pt x="1" y="212"/>
                  </a:lnTo>
                  <a:lnTo>
                    <a:pt x="10725" y="10936"/>
                  </a:lnTo>
                  <a:lnTo>
                    <a:pt x="10941" y="1071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rot="10800000" flipH="1">
              <a:off x="8983423" y="4013731"/>
              <a:ext cx="19453" cy="21818"/>
            </a:xfrm>
            <a:custGeom>
              <a:avLst/>
              <a:gdLst/>
              <a:ahLst/>
              <a:cxnLst/>
              <a:rect l="l" t="t" r="r" b="b"/>
              <a:pathLst>
                <a:path w="256" h="255" extrusionOk="0">
                  <a:moveTo>
                    <a:pt x="217" y="0"/>
                  </a:moveTo>
                  <a:lnTo>
                    <a:pt x="1" y="217"/>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rot="10800000" flipH="1">
              <a:off x="8332663" y="4201697"/>
              <a:ext cx="834294" cy="939021"/>
            </a:xfrm>
            <a:custGeom>
              <a:avLst/>
              <a:gdLst/>
              <a:ahLst/>
              <a:cxnLst/>
              <a:rect l="l" t="t" r="r" b="b"/>
              <a:pathLst>
                <a:path w="10979" h="10975" extrusionOk="0">
                  <a:moveTo>
                    <a:pt x="179" y="0"/>
                  </a:moveTo>
                  <a:lnTo>
                    <a:pt x="217" y="38"/>
                  </a:lnTo>
                  <a:lnTo>
                    <a:pt x="217" y="38"/>
                  </a:lnTo>
                  <a:lnTo>
                    <a:pt x="218" y="37"/>
                  </a:lnTo>
                  <a:lnTo>
                    <a:pt x="179" y="0"/>
                  </a:lnTo>
                  <a:close/>
                  <a:moveTo>
                    <a:pt x="10941" y="10757"/>
                  </a:moveTo>
                  <a:lnTo>
                    <a:pt x="10941" y="10757"/>
                  </a:lnTo>
                  <a:lnTo>
                    <a:pt x="10941" y="10757"/>
                  </a:lnTo>
                  <a:lnTo>
                    <a:pt x="10979" y="10795"/>
                  </a:lnTo>
                  <a:lnTo>
                    <a:pt x="10941" y="10757"/>
                  </a:lnTo>
                  <a:close/>
                  <a:moveTo>
                    <a:pt x="217" y="38"/>
                  </a:moveTo>
                  <a:lnTo>
                    <a:pt x="0" y="250"/>
                  </a:lnTo>
                  <a:lnTo>
                    <a:pt x="10724" y="10974"/>
                  </a:lnTo>
                  <a:lnTo>
                    <a:pt x="10941" y="10757"/>
                  </a:lnTo>
                  <a:lnTo>
                    <a:pt x="10941" y="10757"/>
                  </a:lnTo>
                  <a:lnTo>
                    <a:pt x="21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rot="10800000" flipH="1">
              <a:off x="9147557" y="4198539"/>
              <a:ext cx="19377" cy="21903"/>
            </a:xfrm>
            <a:custGeom>
              <a:avLst/>
              <a:gdLst/>
              <a:ahLst/>
              <a:cxnLst/>
              <a:rect l="l" t="t" r="r" b="b"/>
              <a:pathLst>
                <a:path w="255" h="256" extrusionOk="0">
                  <a:moveTo>
                    <a:pt x="217" y="1"/>
                  </a:moveTo>
                  <a:lnTo>
                    <a:pt x="0" y="218"/>
                  </a:lnTo>
                  <a:lnTo>
                    <a:pt x="37"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rot="10800000" flipH="1">
              <a:off x="8567010" y="4386506"/>
              <a:ext cx="761192" cy="838231"/>
            </a:xfrm>
            <a:custGeom>
              <a:avLst/>
              <a:gdLst/>
              <a:ahLst/>
              <a:cxnLst/>
              <a:rect l="l" t="t" r="r" b="b"/>
              <a:pathLst>
                <a:path w="10017" h="9797" extrusionOk="0">
                  <a:moveTo>
                    <a:pt x="0" y="1"/>
                  </a:moveTo>
                  <a:lnTo>
                    <a:pt x="9800" y="9797"/>
                  </a:lnTo>
                  <a:lnTo>
                    <a:pt x="10017" y="9579"/>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6"/>
            <p:cNvSpPr/>
            <p:nvPr/>
          </p:nvSpPr>
          <p:spPr>
            <a:xfrm rot="10800000" flipH="1">
              <a:off x="8895277" y="4571401"/>
              <a:ext cx="597053" cy="653336"/>
            </a:xfrm>
            <a:custGeom>
              <a:avLst/>
              <a:gdLst/>
              <a:ahLst/>
              <a:cxnLst/>
              <a:rect l="l" t="t" r="r" b="b"/>
              <a:pathLst>
                <a:path w="7857" h="7636" extrusionOk="0">
                  <a:moveTo>
                    <a:pt x="0" y="1"/>
                  </a:moveTo>
                  <a:lnTo>
                    <a:pt x="7640" y="7636"/>
                  </a:lnTo>
                  <a:lnTo>
                    <a:pt x="7856" y="7424"/>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rot="10800000" flipH="1">
              <a:off x="7919517" y="4657223"/>
              <a:ext cx="19377" cy="21561"/>
            </a:xfrm>
            <a:custGeom>
              <a:avLst/>
              <a:gdLst/>
              <a:ahLst/>
              <a:cxnLst/>
              <a:rect l="l" t="t" r="r" b="b"/>
              <a:pathLst>
                <a:path w="255" h="252" extrusionOk="0">
                  <a:moveTo>
                    <a:pt x="216" y="1"/>
                  </a:moveTo>
                  <a:lnTo>
                    <a:pt x="0" y="213"/>
                  </a:lnTo>
                  <a:lnTo>
                    <a:pt x="37" y="251"/>
                  </a:lnTo>
                  <a:lnTo>
                    <a:pt x="255" y="34"/>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rot="10800000" flipH="1">
              <a:off x="8083575" y="4842116"/>
              <a:ext cx="19453" cy="21390"/>
            </a:xfrm>
            <a:custGeom>
              <a:avLst/>
              <a:gdLst/>
              <a:ahLst/>
              <a:cxnLst/>
              <a:rect l="l" t="t" r="r" b="b"/>
              <a:pathLst>
                <a:path w="256" h="250" extrusionOk="0">
                  <a:moveTo>
                    <a:pt x="218" y="0"/>
                  </a:moveTo>
                  <a:lnTo>
                    <a:pt x="1" y="212"/>
                  </a:lnTo>
                  <a:lnTo>
                    <a:pt x="38" y="249"/>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rot="10800000" flipH="1">
              <a:off x="8018073" y="4767851"/>
              <a:ext cx="2888" cy="3251"/>
            </a:xfrm>
            <a:custGeom>
              <a:avLst/>
              <a:gdLst/>
              <a:ahLst/>
              <a:cxnLst/>
              <a:rect l="l" t="t" r="r" b="b"/>
              <a:pathLst>
                <a:path w="38" h="38" extrusionOk="0">
                  <a:moveTo>
                    <a:pt x="0" y="0"/>
                  </a:moveTo>
                  <a:lnTo>
                    <a:pt x="0" y="0"/>
                  </a:lnTo>
                  <a:lnTo>
                    <a:pt x="3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rot="10800000" flipH="1">
              <a:off x="8001508" y="4749627"/>
              <a:ext cx="19453" cy="21476"/>
            </a:xfrm>
            <a:custGeom>
              <a:avLst/>
              <a:gdLst/>
              <a:ahLst/>
              <a:cxnLst/>
              <a:rect l="l" t="t" r="r" b="b"/>
              <a:pathLst>
                <a:path w="256" h="251" extrusionOk="0">
                  <a:moveTo>
                    <a:pt x="218" y="0"/>
                  </a:moveTo>
                  <a:lnTo>
                    <a:pt x="1" y="212"/>
                  </a:lnTo>
                  <a:lnTo>
                    <a:pt x="38"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rot="10800000" flipH="1">
              <a:off x="8182131" y="4952573"/>
              <a:ext cx="2888" cy="3422"/>
            </a:xfrm>
            <a:custGeom>
              <a:avLst/>
              <a:gdLst/>
              <a:ahLst/>
              <a:cxnLst/>
              <a:rect l="l" t="t" r="r" b="b"/>
              <a:pathLst>
                <a:path w="38"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rot="10800000" flipH="1">
              <a:off x="8165642" y="4934520"/>
              <a:ext cx="19377" cy="21476"/>
            </a:xfrm>
            <a:custGeom>
              <a:avLst/>
              <a:gdLst/>
              <a:ahLst/>
              <a:cxnLst/>
              <a:rect l="l" t="t" r="r" b="b"/>
              <a:pathLst>
                <a:path w="255" h="251" extrusionOk="0">
                  <a:moveTo>
                    <a:pt x="218" y="1"/>
                  </a:moveTo>
                  <a:lnTo>
                    <a:pt x="0" y="213"/>
                  </a:lnTo>
                  <a:lnTo>
                    <a:pt x="39"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rot="10800000" flipH="1">
              <a:off x="8343377" y="3293151"/>
              <a:ext cx="2964" cy="3251"/>
            </a:xfrm>
            <a:custGeom>
              <a:avLst/>
              <a:gdLst/>
              <a:ahLst/>
              <a:cxnLst/>
              <a:rect l="l" t="t" r="r" b="b"/>
              <a:pathLst>
                <a:path w="39" h="38" extrusionOk="0">
                  <a:moveTo>
                    <a:pt x="38" y="38"/>
                  </a:moveTo>
                  <a:lnTo>
                    <a:pt x="38"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rot="10800000" flipH="1">
              <a:off x="8655156" y="3644201"/>
              <a:ext cx="2888" cy="3251"/>
            </a:xfrm>
            <a:custGeom>
              <a:avLst/>
              <a:gdLst/>
              <a:ahLst/>
              <a:cxnLst/>
              <a:rect l="l" t="t" r="r" b="b"/>
              <a:pathLst>
                <a:path w="38" h="38" extrusionOk="0">
                  <a:moveTo>
                    <a:pt x="38" y="38"/>
                  </a:moveTo>
                  <a:lnTo>
                    <a:pt x="38" y="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rot="10800000" flipH="1">
              <a:off x="7099152" y="3523903"/>
              <a:ext cx="221587" cy="228017"/>
            </a:xfrm>
            <a:custGeom>
              <a:avLst/>
              <a:gdLst/>
              <a:ahLst/>
              <a:cxnLst/>
              <a:rect l="l" t="t" r="r" b="b"/>
              <a:pathLst>
                <a:path w="2916" h="2665" extrusionOk="0">
                  <a:moveTo>
                    <a:pt x="251" y="0"/>
                  </a:moveTo>
                  <a:lnTo>
                    <a:pt x="39" y="217"/>
                  </a:lnTo>
                  <a:lnTo>
                    <a:pt x="1" y="179"/>
                  </a:lnTo>
                  <a:lnTo>
                    <a:pt x="2349" y="2528"/>
                  </a:lnTo>
                  <a:cubicBezTo>
                    <a:pt x="2538" y="2571"/>
                    <a:pt x="2727" y="2617"/>
                    <a:pt x="2915" y="2665"/>
                  </a:cubicBezTo>
                  <a:lnTo>
                    <a:pt x="2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rot="10800000" flipH="1">
              <a:off x="7266173" y="3000616"/>
              <a:ext cx="831103" cy="936198"/>
            </a:xfrm>
            <a:custGeom>
              <a:avLst/>
              <a:gdLst/>
              <a:ahLst/>
              <a:cxnLst/>
              <a:rect l="l" t="t" r="r" b="b"/>
              <a:pathLst>
                <a:path w="10937" h="10942" extrusionOk="0">
                  <a:moveTo>
                    <a:pt x="213" y="1"/>
                  </a:moveTo>
                  <a:lnTo>
                    <a:pt x="1" y="218"/>
                  </a:lnTo>
                  <a:lnTo>
                    <a:pt x="10720" y="10942"/>
                  </a:lnTo>
                  <a:lnTo>
                    <a:pt x="10936" y="10725"/>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rot="10800000" flipH="1">
              <a:off x="8080763" y="2997373"/>
              <a:ext cx="19377" cy="21903"/>
            </a:xfrm>
            <a:custGeom>
              <a:avLst/>
              <a:gdLst/>
              <a:ahLst/>
              <a:cxnLst/>
              <a:rect l="l" t="t" r="r" b="b"/>
              <a:pathLst>
                <a:path w="255" h="256" extrusionOk="0">
                  <a:moveTo>
                    <a:pt x="216" y="1"/>
                  </a:moveTo>
                  <a:lnTo>
                    <a:pt x="0" y="218"/>
                  </a:lnTo>
                  <a:lnTo>
                    <a:pt x="38" y="255"/>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rot="10800000" flipH="1">
              <a:off x="7429927" y="3185339"/>
              <a:ext cx="831483" cy="936198"/>
            </a:xfrm>
            <a:custGeom>
              <a:avLst/>
              <a:gdLst/>
              <a:ahLst/>
              <a:cxnLst/>
              <a:rect l="l" t="t" r="r" b="b"/>
              <a:pathLst>
                <a:path w="10942" h="10942" extrusionOk="0">
                  <a:moveTo>
                    <a:pt x="218" y="0"/>
                  </a:moveTo>
                  <a:lnTo>
                    <a:pt x="1" y="218"/>
                  </a:lnTo>
                  <a:lnTo>
                    <a:pt x="10725" y="10941"/>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rot="10800000" flipH="1">
              <a:off x="8261310" y="3200747"/>
              <a:ext cx="2964" cy="3251"/>
            </a:xfrm>
            <a:custGeom>
              <a:avLst/>
              <a:gdLst/>
              <a:ahLst/>
              <a:cxnLst/>
              <a:rect l="l" t="t" r="r" b="b"/>
              <a:pathLst>
                <a:path w="39" h="38" extrusionOk="0">
                  <a:moveTo>
                    <a:pt x="38" y="37"/>
                  </a:moveTo>
                  <a:lnTo>
                    <a:pt x="38" y="3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rot="10800000" flipH="1">
              <a:off x="8244821" y="3182181"/>
              <a:ext cx="19453" cy="21818"/>
            </a:xfrm>
            <a:custGeom>
              <a:avLst/>
              <a:gdLst/>
              <a:ahLst/>
              <a:cxnLst/>
              <a:rect l="l" t="t" r="r" b="b"/>
              <a:pathLst>
                <a:path w="256" h="255" extrusionOk="0">
                  <a:moveTo>
                    <a:pt x="218" y="0"/>
                  </a:moveTo>
                  <a:lnTo>
                    <a:pt x="1" y="217"/>
                  </a:lnTo>
                  <a:lnTo>
                    <a:pt x="38"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rot="10800000" flipH="1">
              <a:off x="8408955" y="3366903"/>
              <a:ext cx="2964" cy="3422"/>
            </a:xfrm>
            <a:custGeom>
              <a:avLst/>
              <a:gdLst/>
              <a:ahLst/>
              <a:cxnLst/>
              <a:rect l="l" t="t" r="r" b="b"/>
              <a:pathLst>
                <a:path w="39" h="40" extrusionOk="0">
                  <a:moveTo>
                    <a:pt x="0" y="1"/>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rot="10800000" flipH="1">
              <a:off x="7591173" y="4287778"/>
              <a:ext cx="2964" cy="3251"/>
            </a:xfrm>
            <a:custGeom>
              <a:avLst/>
              <a:gdLst/>
              <a:ahLst/>
              <a:cxnLst/>
              <a:rect l="l" t="t" r="r" b="b"/>
              <a:pathLst>
                <a:path w="39" h="38" extrusionOk="0">
                  <a:moveTo>
                    <a:pt x="1" y="1"/>
                  </a:moveTo>
                  <a:lnTo>
                    <a:pt x="1"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rot="10800000" flipH="1">
              <a:off x="7594061" y="3370232"/>
              <a:ext cx="831483" cy="936112"/>
            </a:xfrm>
            <a:custGeom>
              <a:avLst/>
              <a:gdLst/>
              <a:ahLst/>
              <a:cxnLst/>
              <a:rect l="l" t="t" r="r" b="b"/>
              <a:pathLst>
                <a:path w="10942" h="10941" extrusionOk="0">
                  <a:moveTo>
                    <a:pt x="218" y="1"/>
                  </a:moveTo>
                  <a:lnTo>
                    <a:pt x="0" y="217"/>
                  </a:lnTo>
                  <a:lnTo>
                    <a:pt x="10724" y="10941"/>
                  </a:lnTo>
                  <a:lnTo>
                    <a:pt x="10941"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rot="10800000" flipH="1">
              <a:off x="8408955" y="3366903"/>
              <a:ext cx="19377" cy="21903"/>
            </a:xfrm>
            <a:custGeom>
              <a:avLst/>
              <a:gdLst/>
              <a:ahLst/>
              <a:cxnLst/>
              <a:rect l="l" t="t" r="r" b="b"/>
              <a:pathLst>
                <a:path w="255" h="256" extrusionOk="0">
                  <a:moveTo>
                    <a:pt x="217" y="1"/>
                  </a:moveTo>
                  <a:lnTo>
                    <a:pt x="0" y="217"/>
                  </a:lnTo>
                  <a:lnTo>
                    <a:pt x="39"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rot="10800000" flipH="1">
              <a:off x="7758195" y="3554955"/>
              <a:ext cx="831407" cy="936198"/>
            </a:xfrm>
            <a:custGeom>
              <a:avLst/>
              <a:gdLst/>
              <a:ahLst/>
              <a:cxnLst/>
              <a:rect l="l" t="t" r="r" b="b"/>
              <a:pathLst>
                <a:path w="10941" h="10942" extrusionOk="0">
                  <a:moveTo>
                    <a:pt x="217" y="0"/>
                  </a:moveTo>
                  <a:lnTo>
                    <a:pt x="1" y="218"/>
                  </a:lnTo>
                  <a:lnTo>
                    <a:pt x="10725" y="10941"/>
                  </a:lnTo>
                  <a:lnTo>
                    <a:pt x="10941" y="10724"/>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rot="10800000" flipH="1">
              <a:off x="8573089" y="3551797"/>
              <a:ext cx="19453" cy="21818"/>
            </a:xfrm>
            <a:custGeom>
              <a:avLst/>
              <a:gdLst/>
              <a:ahLst/>
              <a:cxnLst/>
              <a:rect l="l" t="t" r="r" b="b"/>
              <a:pathLst>
                <a:path w="256" h="255" extrusionOk="0">
                  <a:moveTo>
                    <a:pt x="217" y="0"/>
                  </a:moveTo>
                  <a:lnTo>
                    <a:pt x="1" y="217"/>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rot="10800000" flipH="1">
              <a:off x="7184182" y="3431925"/>
              <a:ext cx="382458" cy="412399"/>
            </a:xfrm>
            <a:custGeom>
              <a:avLst/>
              <a:gdLst/>
              <a:ahLst/>
              <a:cxnLst/>
              <a:rect l="l" t="t" r="r" b="b"/>
              <a:pathLst>
                <a:path w="5033" h="4820" extrusionOk="0">
                  <a:moveTo>
                    <a:pt x="212" y="1"/>
                  </a:moveTo>
                  <a:lnTo>
                    <a:pt x="0" y="217"/>
                  </a:lnTo>
                  <a:lnTo>
                    <a:pt x="4301" y="4518"/>
                  </a:lnTo>
                  <a:cubicBezTo>
                    <a:pt x="4545" y="4613"/>
                    <a:pt x="4791" y="4716"/>
                    <a:pt x="5032" y="4820"/>
                  </a:cubicBez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rot="10800000" flipH="1">
              <a:off x="8179319" y="3108258"/>
              <a:ext cx="2888" cy="3422"/>
            </a:xfrm>
            <a:custGeom>
              <a:avLst/>
              <a:gdLst/>
              <a:ahLst/>
              <a:cxnLst/>
              <a:rect l="l" t="t" r="r" b="b"/>
              <a:pathLst>
                <a:path w="38" h="40" extrusionOk="0">
                  <a:moveTo>
                    <a:pt x="38" y="39"/>
                  </a:moveTo>
                  <a:lnTo>
                    <a:pt x="38" y="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rot="10800000" flipH="1">
              <a:off x="7348240" y="3092935"/>
              <a:ext cx="831179" cy="939449"/>
            </a:xfrm>
            <a:custGeom>
              <a:avLst/>
              <a:gdLst/>
              <a:ahLst/>
              <a:cxnLst/>
              <a:rect l="l" t="t" r="r" b="b"/>
              <a:pathLst>
                <a:path w="10938" h="10980" extrusionOk="0">
                  <a:moveTo>
                    <a:pt x="175" y="1"/>
                  </a:moveTo>
                  <a:lnTo>
                    <a:pt x="213" y="39"/>
                  </a:lnTo>
                  <a:lnTo>
                    <a:pt x="213" y="39"/>
                  </a:lnTo>
                  <a:lnTo>
                    <a:pt x="213" y="38"/>
                  </a:lnTo>
                  <a:lnTo>
                    <a:pt x="175" y="1"/>
                  </a:lnTo>
                  <a:close/>
                  <a:moveTo>
                    <a:pt x="213" y="39"/>
                  </a:moveTo>
                  <a:lnTo>
                    <a:pt x="1" y="255"/>
                  </a:lnTo>
                  <a:lnTo>
                    <a:pt x="10720" y="10979"/>
                  </a:lnTo>
                  <a:lnTo>
                    <a:pt x="10937" y="10762"/>
                  </a:lnTo>
                  <a:lnTo>
                    <a:pt x="213"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rot="10800000" flipH="1">
              <a:off x="8162754" y="3089777"/>
              <a:ext cx="19453" cy="21903"/>
            </a:xfrm>
            <a:custGeom>
              <a:avLst/>
              <a:gdLst/>
              <a:ahLst/>
              <a:cxnLst/>
              <a:rect l="l" t="t" r="r" b="b"/>
              <a:pathLst>
                <a:path w="256" h="256" extrusionOk="0">
                  <a:moveTo>
                    <a:pt x="218" y="1"/>
                  </a:moveTo>
                  <a:lnTo>
                    <a:pt x="1" y="218"/>
                  </a:lnTo>
                  <a:lnTo>
                    <a:pt x="38" y="256"/>
                  </a:lnTo>
                  <a:lnTo>
                    <a:pt x="256"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rot="10800000" flipH="1">
              <a:off x="7509182" y="3274491"/>
              <a:ext cx="834294" cy="939449"/>
            </a:xfrm>
            <a:custGeom>
              <a:avLst/>
              <a:gdLst/>
              <a:ahLst/>
              <a:cxnLst/>
              <a:rect l="l" t="t" r="r" b="b"/>
              <a:pathLst>
                <a:path w="10979" h="10980" extrusionOk="0">
                  <a:moveTo>
                    <a:pt x="0" y="179"/>
                  </a:moveTo>
                  <a:lnTo>
                    <a:pt x="31" y="210"/>
                  </a:lnTo>
                  <a:lnTo>
                    <a:pt x="5" y="179"/>
                  </a:lnTo>
                  <a:close/>
                  <a:moveTo>
                    <a:pt x="31" y="210"/>
                  </a:moveTo>
                  <a:lnTo>
                    <a:pt x="38" y="218"/>
                  </a:lnTo>
                  <a:lnTo>
                    <a:pt x="38" y="217"/>
                  </a:lnTo>
                  <a:lnTo>
                    <a:pt x="31" y="210"/>
                  </a:lnTo>
                  <a:close/>
                  <a:moveTo>
                    <a:pt x="255" y="1"/>
                  </a:moveTo>
                  <a:lnTo>
                    <a:pt x="38" y="217"/>
                  </a:lnTo>
                  <a:lnTo>
                    <a:pt x="10762" y="10941"/>
                  </a:lnTo>
                  <a:lnTo>
                    <a:pt x="10762" y="10941"/>
                  </a:lnTo>
                  <a:lnTo>
                    <a:pt x="10979" y="10724"/>
                  </a:lnTo>
                  <a:lnTo>
                    <a:pt x="255" y="1"/>
                  </a:lnTo>
                  <a:close/>
                  <a:moveTo>
                    <a:pt x="10762" y="10941"/>
                  </a:moveTo>
                  <a:lnTo>
                    <a:pt x="10761" y="10942"/>
                  </a:lnTo>
                  <a:lnTo>
                    <a:pt x="10800" y="10979"/>
                  </a:lnTo>
                  <a:lnTo>
                    <a:pt x="10762" y="1094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rot="10800000" flipH="1">
              <a:off x="8326888" y="3274499"/>
              <a:ext cx="19453" cy="21903"/>
            </a:xfrm>
            <a:custGeom>
              <a:avLst/>
              <a:gdLst/>
              <a:ahLst/>
              <a:cxnLst/>
              <a:rect l="l" t="t" r="r" b="b"/>
              <a:pathLst>
                <a:path w="256" h="256" extrusionOk="0">
                  <a:moveTo>
                    <a:pt x="218" y="0"/>
                  </a:moveTo>
                  <a:lnTo>
                    <a:pt x="0" y="218"/>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rot="10800000" flipH="1">
              <a:off x="7676204" y="3462551"/>
              <a:ext cx="831407" cy="936112"/>
            </a:xfrm>
            <a:custGeom>
              <a:avLst/>
              <a:gdLst/>
              <a:ahLst/>
              <a:cxnLst/>
              <a:rect l="l" t="t" r="r" b="b"/>
              <a:pathLst>
                <a:path w="10941" h="10941" extrusionOk="0">
                  <a:moveTo>
                    <a:pt x="216" y="0"/>
                  </a:moveTo>
                  <a:lnTo>
                    <a:pt x="0" y="216"/>
                  </a:lnTo>
                  <a:lnTo>
                    <a:pt x="10724" y="10940"/>
                  </a:lnTo>
                  <a:lnTo>
                    <a:pt x="10940" y="10724"/>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rot="10800000" flipH="1">
              <a:off x="8491098" y="3459307"/>
              <a:ext cx="19377" cy="21903"/>
            </a:xfrm>
            <a:custGeom>
              <a:avLst/>
              <a:gdLst/>
              <a:ahLst/>
              <a:cxnLst/>
              <a:rect l="l" t="t" r="r" b="b"/>
              <a:pathLst>
                <a:path w="255" h="256" extrusionOk="0">
                  <a:moveTo>
                    <a:pt x="216" y="1"/>
                  </a:moveTo>
                  <a:lnTo>
                    <a:pt x="0" y="217"/>
                  </a:lnTo>
                  <a:lnTo>
                    <a:pt x="37" y="256"/>
                  </a:lnTo>
                  <a:lnTo>
                    <a:pt x="255" y="38"/>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rot="10800000" flipH="1">
              <a:off x="7840261" y="3647359"/>
              <a:ext cx="834370" cy="939021"/>
            </a:xfrm>
            <a:custGeom>
              <a:avLst/>
              <a:gdLst/>
              <a:ahLst/>
              <a:cxnLst/>
              <a:rect l="l" t="t" r="r" b="b"/>
              <a:pathLst>
                <a:path w="10980" h="10975" extrusionOk="0">
                  <a:moveTo>
                    <a:pt x="179" y="1"/>
                  </a:moveTo>
                  <a:lnTo>
                    <a:pt x="215" y="36"/>
                  </a:lnTo>
                  <a:lnTo>
                    <a:pt x="218" y="33"/>
                  </a:lnTo>
                  <a:lnTo>
                    <a:pt x="179" y="1"/>
                  </a:lnTo>
                  <a:close/>
                  <a:moveTo>
                    <a:pt x="10942" y="10757"/>
                  </a:moveTo>
                  <a:lnTo>
                    <a:pt x="10941" y="10758"/>
                  </a:lnTo>
                  <a:lnTo>
                    <a:pt x="10941" y="10758"/>
                  </a:lnTo>
                  <a:lnTo>
                    <a:pt x="10979" y="10796"/>
                  </a:lnTo>
                  <a:lnTo>
                    <a:pt x="10942" y="10757"/>
                  </a:lnTo>
                  <a:close/>
                  <a:moveTo>
                    <a:pt x="215" y="36"/>
                  </a:moveTo>
                  <a:lnTo>
                    <a:pt x="1" y="251"/>
                  </a:lnTo>
                  <a:lnTo>
                    <a:pt x="10724" y="10975"/>
                  </a:lnTo>
                  <a:lnTo>
                    <a:pt x="10941" y="10758"/>
                  </a:lnTo>
                  <a:lnTo>
                    <a:pt x="10941" y="10758"/>
                  </a:lnTo>
                  <a:lnTo>
                    <a:pt x="215" y="3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rot="10800000" flipH="1">
              <a:off x="8655156" y="3644201"/>
              <a:ext cx="19453" cy="21818"/>
            </a:xfrm>
            <a:custGeom>
              <a:avLst/>
              <a:gdLst/>
              <a:ahLst/>
              <a:cxnLst/>
              <a:rect l="l" t="t" r="r" b="b"/>
              <a:pathLst>
                <a:path w="256" h="255" extrusionOk="0">
                  <a:moveTo>
                    <a:pt x="218" y="0"/>
                  </a:moveTo>
                  <a:lnTo>
                    <a:pt x="0" y="218"/>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rot="10800000" flipH="1">
              <a:off x="7115337" y="3751835"/>
              <a:ext cx="2964" cy="3422"/>
            </a:xfrm>
            <a:custGeom>
              <a:avLst/>
              <a:gdLst/>
              <a:ahLst/>
              <a:cxnLst/>
              <a:rect l="l" t="t" r="r" b="b"/>
              <a:pathLst>
                <a:path w="39"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rot="10800000" flipH="1">
              <a:off x="7099152" y="3733354"/>
              <a:ext cx="19149" cy="21903"/>
            </a:xfrm>
            <a:custGeom>
              <a:avLst/>
              <a:gdLst/>
              <a:ahLst/>
              <a:cxnLst/>
              <a:rect l="l" t="t" r="r" b="b"/>
              <a:pathLst>
                <a:path w="252" h="256" extrusionOk="0">
                  <a:moveTo>
                    <a:pt x="214" y="1"/>
                  </a:moveTo>
                  <a:lnTo>
                    <a:pt x="1" y="218"/>
                  </a:lnTo>
                  <a:lnTo>
                    <a:pt x="39" y="256"/>
                  </a:lnTo>
                  <a:lnTo>
                    <a:pt x="251" y="39"/>
                  </a:lnTo>
                  <a:lnTo>
                    <a:pt x="2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rot="10800000" flipH="1">
              <a:off x="7263361" y="3918076"/>
              <a:ext cx="18998" cy="21903"/>
            </a:xfrm>
            <a:custGeom>
              <a:avLst/>
              <a:gdLst/>
              <a:ahLst/>
              <a:cxnLst/>
              <a:rect l="l" t="t" r="r" b="b"/>
              <a:pathLst>
                <a:path w="250" h="256" extrusionOk="0">
                  <a:moveTo>
                    <a:pt x="212" y="0"/>
                  </a:moveTo>
                  <a:lnTo>
                    <a:pt x="1" y="218"/>
                  </a:lnTo>
                  <a:lnTo>
                    <a:pt x="38" y="255"/>
                  </a:lnTo>
                  <a:lnTo>
                    <a:pt x="250" y="38"/>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rot="10800000" flipH="1">
              <a:off x="7427495" y="4102884"/>
              <a:ext cx="19073" cy="21903"/>
            </a:xfrm>
            <a:custGeom>
              <a:avLst/>
              <a:gdLst/>
              <a:ahLst/>
              <a:cxnLst/>
              <a:rect l="l" t="t" r="r" b="b"/>
              <a:pathLst>
                <a:path w="251" h="256" extrusionOk="0">
                  <a:moveTo>
                    <a:pt x="212" y="1"/>
                  </a:moveTo>
                  <a:lnTo>
                    <a:pt x="0" y="217"/>
                  </a:lnTo>
                  <a:lnTo>
                    <a:pt x="33" y="256"/>
                  </a:lnTo>
                  <a:lnTo>
                    <a:pt x="250"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rot="10800000" flipH="1">
              <a:off x="7591173" y="4287778"/>
              <a:ext cx="19453" cy="21818"/>
            </a:xfrm>
            <a:custGeom>
              <a:avLst/>
              <a:gdLst/>
              <a:ahLst/>
              <a:cxnLst/>
              <a:rect l="l" t="t" r="r" b="b"/>
              <a:pathLst>
                <a:path w="256" h="255" extrusionOk="0">
                  <a:moveTo>
                    <a:pt x="218" y="0"/>
                  </a:moveTo>
                  <a:lnTo>
                    <a:pt x="1" y="218"/>
                  </a:lnTo>
                  <a:lnTo>
                    <a:pt x="38" y="255"/>
                  </a:lnTo>
                  <a:lnTo>
                    <a:pt x="256"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rot="10800000" flipH="1">
              <a:off x="7755307" y="4472500"/>
              <a:ext cx="19453" cy="21903"/>
            </a:xfrm>
            <a:custGeom>
              <a:avLst/>
              <a:gdLst/>
              <a:ahLst/>
              <a:cxnLst/>
              <a:rect l="l" t="t" r="r" b="b"/>
              <a:pathLst>
                <a:path w="256" h="256" extrusionOk="0">
                  <a:moveTo>
                    <a:pt x="218" y="1"/>
                  </a:moveTo>
                  <a:lnTo>
                    <a:pt x="0" y="218"/>
                  </a:lnTo>
                  <a:lnTo>
                    <a:pt x="39"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rot="10800000" flipH="1">
              <a:off x="7181219" y="3825758"/>
              <a:ext cx="19073" cy="21818"/>
            </a:xfrm>
            <a:custGeom>
              <a:avLst/>
              <a:gdLst/>
              <a:ahLst/>
              <a:cxnLst/>
              <a:rect l="l" t="t" r="r" b="b"/>
              <a:pathLst>
                <a:path w="251" h="255" extrusionOk="0">
                  <a:moveTo>
                    <a:pt x="213" y="0"/>
                  </a:moveTo>
                  <a:lnTo>
                    <a:pt x="1" y="217"/>
                  </a:lnTo>
                  <a:lnTo>
                    <a:pt x="39" y="255"/>
                  </a:lnTo>
                  <a:lnTo>
                    <a:pt x="251" y="39"/>
                  </a:lnTo>
                  <a:lnTo>
                    <a:pt x="2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rot="10800000" flipH="1">
              <a:off x="7345428" y="4010480"/>
              <a:ext cx="2888" cy="3337"/>
            </a:xfrm>
            <a:custGeom>
              <a:avLst/>
              <a:gdLst/>
              <a:ahLst/>
              <a:cxnLst/>
              <a:rect l="l" t="t" r="r" b="b"/>
              <a:pathLst>
                <a:path w="38" h="39" extrusionOk="0">
                  <a:moveTo>
                    <a:pt x="38" y="38"/>
                  </a:move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rot="10800000" flipH="1">
              <a:off x="7345428" y="4010480"/>
              <a:ext cx="19073" cy="21903"/>
            </a:xfrm>
            <a:custGeom>
              <a:avLst/>
              <a:gdLst/>
              <a:ahLst/>
              <a:cxnLst/>
              <a:rect l="l" t="t" r="r" b="b"/>
              <a:pathLst>
                <a:path w="251" h="256" extrusionOk="0">
                  <a:moveTo>
                    <a:pt x="212" y="1"/>
                  </a:moveTo>
                  <a:lnTo>
                    <a:pt x="0" y="218"/>
                  </a:lnTo>
                  <a:lnTo>
                    <a:pt x="38" y="255"/>
                  </a:lnTo>
                  <a:lnTo>
                    <a:pt x="250"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rot="10800000" flipH="1">
              <a:off x="7525672" y="4213855"/>
              <a:ext cx="2888" cy="3251"/>
            </a:xfrm>
            <a:custGeom>
              <a:avLst/>
              <a:gdLst/>
              <a:ahLst/>
              <a:cxnLst/>
              <a:rect l="l" t="t" r="r" b="b"/>
              <a:pathLst>
                <a:path w="38" h="38" extrusionOk="0">
                  <a:moveTo>
                    <a:pt x="1" y="0"/>
                  </a:moveTo>
                  <a:lnTo>
                    <a:pt x="1"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rot="10800000" flipH="1">
              <a:off x="7509486" y="4195288"/>
              <a:ext cx="19073" cy="21818"/>
            </a:xfrm>
            <a:custGeom>
              <a:avLst/>
              <a:gdLst/>
              <a:ahLst/>
              <a:cxnLst/>
              <a:rect l="l" t="t" r="r" b="b"/>
              <a:pathLst>
                <a:path w="251" h="255" extrusionOk="0">
                  <a:moveTo>
                    <a:pt x="214" y="0"/>
                  </a:moveTo>
                  <a:lnTo>
                    <a:pt x="1" y="216"/>
                  </a:lnTo>
                  <a:lnTo>
                    <a:pt x="34" y="255"/>
                  </a:lnTo>
                  <a:lnTo>
                    <a:pt x="251" y="38"/>
                  </a:lnTo>
                  <a:lnTo>
                    <a:pt x="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rot="10800000" flipH="1">
              <a:off x="7673240" y="4380096"/>
              <a:ext cx="19453" cy="21903"/>
            </a:xfrm>
            <a:custGeom>
              <a:avLst/>
              <a:gdLst/>
              <a:ahLst/>
              <a:cxnLst/>
              <a:rect l="l" t="t" r="r" b="b"/>
              <a:pathLst>
                <a:path w="256" h="256" extrusionOk="0">
                  <a:moveTo>
                    <a:pt x="218" y="1"/>
                  </a:moveTo>
                  <a:lnTo>
                    <a:pt x="1" y="218"/>
                  </a:lnTo>
                  <a:lnTo>
                    <a:pt x="39" y="255"/>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rot="10800000" flipH="1">
              <a:off x="7837450" y="4564904"/>
              <a:ext cx="2888" cy="3251"/>
            </a:xfrm>
            <a:custGeom>
              <a:avLst/>
              <a:gdLst/>
              <a:ahLst/>
              <a:cxnLst/>
              <a:rect l="l" t="t" r="r" b="b"/>
              <a:pathLst>
                <a:path w="38" h="38" extrusionOk="0">
                  <a:moveTo>
                    <a:pt x="0" y="0"/>
                  </a:moveTo>
                  <a:lnTo>
                    <a:pt x="0"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rot="10800000" flipH="1">
              <a:off x="7837450" y="4564904"/>
              <a:ext cx="19377" cy="21476"/>
            </a:xfrm>
            <a:custGeom>
              <a:avLst/>
              <a:gdLst/>
              <a:ahLst/>
              <a:cxnLst/>
              <a:rect l="l" t="t" r="r" b="b"/>
              <a:pathLst>
                <a:path w="255" h="251" extrusionOk="0">
                  <a:moveTo>
                    <a:pt x="216" y="1"/>
                  </a:moveTo>
                  <a:lnTo>
                    <a:pt x="0" y="213"/>
                  </a:lnTo>
                  <a:lnTo>
                    <a:pt x="38" y="251"/>
                  </a:lnTo>
                  <a:lnTo>
                    <a:pt x="255" y="33"/>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rot="10800000" flipH="1">
              <a:off x="7017161" y="3571561"/>
              <a:ext cx="97115" cy="87956"/>
            </a:xfrm>
            <a:custGeom>
              <a:avLst/>
              <a:gdLst/>
              <a:ahLst/>
              <a:cxnLst/>
              <a:rect l="l" t="t" r="r" b="b"/>
              <a:pathLst>
                <a:path w="1278" h="1028" extrusionOk="0">
                  <a:moveTo>
                    <a:pt x="0" y="179"/>
                  </a:moveTo>
                  <a:lnTo>
                    <a:pt x="38" y="217"/>
                  </a:lnTo>
                  <a:lnTo>
                    <a:pt x="38" y="217"/>
                  </a:lnTo>
                  <a:lnTo>
                    <a:pt x="0" y="179"/>
                  </a:lnTo>
                  <a:close/>
                  <a:moveTo>
                    <a:pt x="250" y="0"/>
                  </a:moveTo>
                  <a:lnTo>
                    <a:pt x="38" y="217"/>
                  </a:lnTo>
                  <a:lnTo>
                    <a:pt x="769" y="947"/>
                  </a:lnTo>
                  <a:cubicBezTo>
                    <a:pt x="938" y="976"/>
                    <a:pt x="1108" y="1000"/>
                    <a:pt x="1278" y="1028"/>
                  </a:cubicBezTo>
                  <a:lnTo>
                    <a:pt x="2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rot="10800000" flipH="1">
              <a:off x="7033270" y="3659431"/>
              <a:ext cx="2964" cy="3337"/>
            </a:xfrm>
            <a:custGeom>
              <a:avLst/>
              <a:gdLst/>
              <a:ahLst/>
              <a:cxnLst/>
              <a:rect l="l" t="t" r="r" b="b"/>
              <a:pathLst>
                <a:path w="39" h="39" extrusionOk="0">
                  <a:moveTo>
                    <a:pt x="38" y="38"/>
                  </a:move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rot="10800000" flipH="1">
              <a:off x="7017161" y="3640864"/>
              <a:ext cx="19073" cy="21903"/>
            </a:xfrm>
            <a:custGeom>
              <a:avLst/>
              <a:gdLst/>
              <a:ahLst/>
              <a:cxnLst/>
              <a:rect l="l" t="t" r="r" b="b"/>
              <a:pathLst>
                <a:path w="251" h="256" extrusionOk="0">
                  <a:moveTo>
                    <a:pt x="213" y="1"/>
                  </a:moveTo>
                  <a:lnTo>
                    <a:pt x="0" y="217"/>
                  </a:lnTo>
                  <a:lnTo>
                    <a:pt x="38" y="255"/>
                  </a:lnTo>
                  <a:lnTo>
                    <a:pt x="250" y="38"/>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rot="10800000" flipH="1">
              <a:off x="7933043" y="4678698"/>
              <a:ext cx="2964" cy="3251"/>
            </a:xfrm>
            <a:custGeom>
              <a:avLst/>
              <a:gdLst/>
              <a:ahLst/>
              <a:cxnLst/>
              <a:rect l="l" t="t" r="r" b="b"/>
              <a:pathLst>
                <a:path w="39" h="38" extrusionOk="0">
                  <a:moveTo>
                    <a:pt x="38" y="38"/>
                  </a:move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rot="10800000" flipH="1">
              <a:off x="8080763" y="4845282"/>
              <a:ext cx="2888" cy="3337"/>
            </a:xfrm>
            <a:custGeom>
              <a:avLst/>
              <a:gdLst/>
              <a:ahLst/>
              <a:cxnLst/>
              <a:rect l="l" t="t" r="r" b="b"/>
              <a:pathLst>
                <a:path w="38" h="39" extrusionOk="0">
                  <a:moveTo>
                    <a:pt x="0" y="1"/>
                  </a:moveTo>
                  <a:lnTo>
                    <a:pt x="0"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rot="10800000" flipH="1">
              <a:off x="7998696" y="4752964"/>
              <a:ext cx="2888" cy="3251"/>
            </a:xfrm>
            <a:custGeom>
              <a:avLst/>
              <a:gdLst/>
              <a:ahLst/>
              <a:cxnLst/>
              <a:rect l="l" t="t" r="r" b="b"/>
              <a:pathLst>
                <a:path w="38" h="38" extrusionOk="0">
                  <a:moveTo>
                    <a:pt x="0" y="0"/>
                  </a:moveTo>
                  <a:lnTo>
                    <a:pt x="0" y="0"/>
                  </a:ln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6"/>
            <p:cNvSpPr/>
            <p:nvPr/>
          </p:nvSpPr>
          <p:spPr>
            <a:xfrm rot="10800000" flipH="1">
              <a:off x="7418529" y="4663721"/>
              <a:ext cx="514604" cy="561017"/>
            </a:xfrm>
            <a:custGeom>
              <a:avLst/>
              <a:gdLst/>
              <a:ahLst/>
              <a:cxnLst/>
              <a:rect l="l" t="t" r="r" b="b"/>
              <a:pathLst>
                <a:path w="6772" h="6557" extrusionOk="0">
                  <a:moveTo>
                    <a:pt x="0" y="1"/>
                  </a:moveTo>
                  <a:lnTo>
                    <a:pt x="6555" y="6556"/>
                  </a:lnTo>
                  <a:lnTo>
                    <a:pt x="6772" y="6345"/>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6"/>
            <p:cNvSpPr/>
            <p:nvPr/>
          </p:nvSpPr>
          <p:spPr>
            <a:xfrm rot="10800000" flipH="1">
              <a:off x="7916553" y="4660559"/>
              <a:ext cx="19453" cy="21390"/>
            </a:xfrm>
            <a:custGeom>
              <a:avLst/>
              <a:gdLst/>
              <a:ahLst/>
              <a:cxnLst/>
              <a:rect l="l" t="t" r="r" b="b"/>
              <a:pathLst>
                <a:path w="256" h="250" extrusionOk="0">
                  <a:moveTo>
                    <a:pt x="218" y="1"/>
                  </a:moveTo>
                  <a:lnTo>
                    <a:pt x="1" y="212"/>
                  </a:lnTo>
                  <a:lnTo>
                    <a:pt x="39" y="250"/>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6"/>
            <p:cNvSpPr/>
            <p:nvPr/>
          </p:nvSpPr>
          <p:spPr>
            <a:xfrm rot="10800000" flipH="1">
              <a:off x="7746720" y="4848530"/>
              <a:ext cx="350542" cy="376207"/>
            </a:xfrm>
            <a:custGeom>
              <a:avLst/>
              <a:gdLst/>
              <a:ahLst/>
              <a:cxnLst/>
              <a:rect l="l" t="t" r="r" b="b"/>
              <a:pathLst>
                <a:path w="4613" h="4397" extrusionOk="0">
                  <a:moveTo>
                    <a:pt x="0" y="1"/>
                  </a:moveTo>
                  <a:lnTo>
                    <a:pt x="4396" y="4397"/>
                  </a:lnTo>
                  <a:lnTo>
                    <a:pt x="4612" y="418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6"/>
            <p:cNvSpPr/>
            <p:nvPr/>
          </p:nvSpPr>
          <p:spPr>
            <a:xfrm rot="10800000" flipH="1">
              <a:off x="8080763" y="4845282"/>
              <a:ext cx="19377" cy="21561"/>
            </a:xfrm>
            <a:custGeom>
              <a:avLst/>
              <a:gdLst/>
              <a:ahLst/>
              <a:cxnLst/>
              <a:rect l="l" t="t" r="r" b="b"/>
              <a:pathLst>
                <a:path w="255" h="252" extrusionOk="0">
                  <a:moveTo>
                    <a:pt x="216" y="1"/>
                  </a:moveTo>
                  <a:lnTo>
                    <a:pt x="0" y="214"/>
                  </a:lnTo>
                  <a:lnTo>
                    <a:pt x="38" y="251"/>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6"/>
            <p:cNvSpPr/>
            <p:nvPr/>
          </p:nvSpPr>
          <p:spPr>
            <a:xfrm rot="10800000" flipH="1">
              <a:off x="7582587" y="4756125"/>
              <a:ext cx="432611" cy="468612"/>
            </a:xfrm>
            <a:custGeom>
              <a:avLst/>
              <a:gdLst/>
              <a:ahLst/>
              <a:cxnLst/>
              <a:rect l="l" t="t" r="r" b="b"/>
              <a:pathLst>
                <a:path w="5693" h="5477" extrusionOk="0">
                  <a:moveTo>
                    <a:pt x="1" y="1"/>
                  </a:moveTo>
                  <a:lnTo>
                    <a:pt x="5476" y="5476"/>
                  </a:lnTo>
                  <a:lnTo>
                    <a:pt x="5693" y="526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6"/>
            <p:cNvSpPr/>
            <p:nvPr/>
          </p:nvSpPr>
          <p:spPr>
            <a:xfrm rot="10800000" flipH="1">
              <a:off x="7998696" y="4752963"/>
              <a:ext cx="19453" cy="21476"/>
            </a:xfrm>
            <a:custGeom>
              <a:avLst/>
              <a:gdLst/>
              <a:ahLst/>
              <a:cxnLst/>
              <a:rect l="l" t="t" r="r" b="b"/>
              <a:pathLst>
                <a:path w="256" h="251" extrusionOk="0">
                  <a:moveTo>
                    <a:pt x="217" y="1"/>
                  </a:moveTo>
                  <a:lnTo>
                    <a:pt x="0" y="213"/>
                  </a:lnTo>
                  <a:lnTo>
                    <a:pt x="38" y="251"/>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6"/>
            <p:cNvSpPr/>
            <p:nvPr/>
          </p:nvSpPr>
          <p:spPr>
            <a:xfrm rot="10800000" flipH="1">
              <a:off x="8179319" y="4955910"/>
              <a:ext cx="2888" cy="3251"/>
            </a:xfrm>
            <a:custGeom>
              <a:avLst/>
              <a:gdLst/>
              <a:ahLst/>
              <a:cxnLst/>
              <a:rect l="l" t="t" r="r" b="b"/>
              <a:pathLst>
                <a:path w="38" h="38" extrusionOk="0">
                  <a:moveTo>
                    <a:pt x="38" y="38"/>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6"/>
            <p:cNvSpPr/>
            <p:nvPr/>
          </p:nvSpPr>
          <p:spPr>
            <a:xfrm rot="10800000" flipH="1">
              <a:off x="7910854" y="4940935"/>
              <a:ext cx="268549" cy="283803"/>
            </a:xfrm>
            <a:custGeom>
              <a:avLst/>
              <a:gdLst/>
              <a:ahLst/>
              <a:cxnLst/>
              <a:rect l="l" t="t" r="r" b="b"/>
              <a:pathLst>
                <a:path w="3534" h="3317" extrusionOk="0">
                  <a:moveTo>
                    <a:pt x="1" y="1"/>
                  </a:moveTo>
                  <a:lnTo>
                    <a:pt x="3316" y="3317"/>
                  </a:lnTo>
                  <a:lnTo>
                    <a:pt x="3533" y="310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6"/>
            <p:cNvSpPr/>
            <p:nvPr/>
          </p:nvSpPr>
          <p:spPr>
            <a:xfrm rot="10800000" flipH="1">
              <a:off x="8162754" y="4937686"/>
              <a:ext cx="19453" cy="21476"/>
            </a:xfrm>
            <a:custGeom>
              <a:avLst/>
              <a:gdLst/>
              <a:ahLst/>
              <a:cxnLst/>
              <a:rect l="l" t="t" r="r" b="b"/>
              <a:pathLst>
                <a:path w="256" h="251" extrusionOk="0">
                  <a:moveTo>
                    <a:pt x="218" y="0"/>
                  </a:moveTo>
                  <a:lnTo>
                    <a:pt x="1" y="213"/>
                  </a:lnTo>
                  <a:lnTo>
                    <a:pt x="38" y="250"/>
                  </a:lnTo>
                  <a:lnTo>
                    <a:pt x="256"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6"/>
            <p:cNvSpPr/>
            <p:nvPr/>
          </p:nvSpPr>
          <p:spPr>
            <a:xfrm rot="10800000" flipH="1">
              <a:off x="7096340" y="3736519"/>
              <a:ext cx="2888" cy="3337"/>
            </a:xfrm>
            <a:custGeom>
              <a:avLst/>
              <a:gdLst/>
              <a:ahLst/>
              <a:cxnLst/>
              <a:rect l="l" t="t" r="r" b="b"/>
              <a:pathLst>
                <a:path w="38" h="39" extrusionOk="0">
                  <a:moveTo>
                    <a:pt x="1" y="1"/>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6"/>
            <p:cNvSpPr/>
            <p:nvPr/>
          </p:nvSpPr>
          <p:spPr>
            <a:xfrm rot="10800000" flipH="1">
              <a:off x="7588362" y="4290944"/>
              <a:ext cx="2888" cy="3251"/>
            </a:xfrm>
            <a:custGeom>
              <a:avLst/>
              <a:gdLst/>
              <a:ahLst/>
              <a:cxnLst/>
              <a:rect l="l" t="t" r="r" b="b"/>
              <a:pathLst>
                <a:path w="38" h="38" extrusionOk="0">
                  <a:moveTo>
                    <a:pt x="38" y="38"/>
                  </a:moveTo>
                  <a:lnTo>
                    <a:pt x="38"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6"/>
            <p:cNvSpPr/>
            <p:nvPr/>
          </p:nvSpPr>
          <p:spPr>
            <a:xfrm rot="10800000" flipH="1">
              <a:off x="7358650" y="4032298"/>
              <a:ext cx="2888" cy="3251"/>
            </a:xfrm>
            <a:custGeom>
              <a:avLst/>
              <a:gdLst/>
              <a:ahLst/>
              <a:cxnLst/>
              <a:rect l="l" t="t" r="r" b="b"/>
              <a:pathLst>
                <a:path w="38" h="38" extrusionOk="0">
                  <a:moveTo>
                    <a:pt x="38" y="38"/>
                  </a:move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6"/>
            <p:cNvSpPr/>
            <p:nvPr/>
          </p:nvSpPr>
          <p:spPr>
            <a:xfrm rot="10800000" flipH="1">
              <a:off x="7506675" y="4198540"/>
              <a:ext cx="2888" cy="3251"/>
            </a:xfrm>
            <a:custGeom>
              <a:avLst/>
              <a:gdLst/>
              <a:ahLst/>
              <a:cxnLst/>
              <a:rect l="l" t="t" r="r" b="b"/>
              <a:pathLst>
                <a:path w="38" h="38" extrusionOk="0">
                  <a:moveTo>
                    <a:pt x="0" y="0"/>
                  </a:moveTo>
                  <a:lnTo>
                    <a:pt x="33" y="37"/>
                  </a:lnTo>
                  <a:lnTo>
                    <a:pt x="38" y="3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6"/>
            <p:cNvSpPr/>
            <p:nvPr/>
          </p:nvSpPr>
          <p:spPr>
            <a:xfrm rot="10800000" flipH="1">
              <a:off x="7851052" y="4586294"/>
              <a:ext cx="2888" cy="3251"/>
            </a:xfrm>
            <a:custGeom>
              <a:avLst/>
              <a:gdLst/>
              <a:ahLst/>
              <a:cxnLst/>
              <a:rect l="l" t="t" r="r" b="b"/>
              <a:pathLst>
                <a:path w="38" h="38" extrusionOk="0">
                  <a:moveTo>
                    <a:pt x="37" y="38"/>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6"/>
            <p:cNvSpPr/>
            <p:nvPr/>
          </p:nvSpPr>
          <p:spPr>
            <a:xfrm rot="10800000" flipH="1">
              <a:off x="6281446" y="3739763"/>
              <a:ext cx="833990" cy="936198"/>
            </a:xfrm>
            <a:custGeom>
              <a:avLst/>
              <a:gdLst/>
              <a:ahLst/>
              <a:cxnLst/>
              <a:rect l="l" t="t" r="r" b="b"/>
              <a:pathLst>
                <a:path w="10975" h="10942" extrusionOk="0">
                  <a:moveTo>
                    <a:pt x="218" y="1"/>
                  </a:moveTo>
                  <a:lnTo>
                    <a:pt x="1" y="218"/>
                  </a:lnTo>
                  <a:lnTo>
                    <a:pt x="10725" y="10942"/>
                  </a:lnTo>
                  <a:lnTo>
                    <a:pt x="10936" y="10725"/>
                  </a:lnTo>
                  <a:lnTo>
                    <a:pt x="10975" y="10762"/>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6"/>
            <p:cNvSpPr/>
            <p:nvPr/>
          </p:nvSpPr>
          <p:spPr>
            <a:xfrm rot="10800000" flipH="1">
              <a:off x="6295048" y="4675875"/>
              <a:ext cx="3040" cy="2909"/>
            </a:xfrm>
            <a:custGeom>
              <a:avLst/>
              <a:gdLst/>
              <a:ahLst/>
              <a:cxnLst/>
              <a:rect l="l" t="t" r="r" b="b"/>
              <a:pathLst>
                <a:path w="40" h="34" extrusionOk="0">
                  <a:moveTo>
                    <a:pt x="39" y="34"/>
                  </a:move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6"/>
            <p:cNvSpPr/>
            <p:nvPr/>
          </p:nvSpPr>
          <p:spPr>
            <a:xfrm rot="10800000" flipH="1">
              <a:off x="7096340" y="3736519"/>
              <a:ext cx="19073" cy="21903"/>
            </a:xfrm>
            <a:custGeom>
              <a:avLst/>
              <a:gdLst/>
              <a:ahLst/>
              <a:cxnLst/>
              <a:rect l="l" t="t" r="r" b="b"/>
              <a:pathLst>
                <a:path w="251" h="256" extrusionOk="0">
                  <a:moveTo>
                    <a:pt x="212" y="1"/>
                  </a:moveTo>
                  <a:lnTo>
                    <a:pt x="1" y="218"/>
                  </a:lnTo>
                  <a:lnTo>
                    <a:pt x="38" y="255"/>
                  </a:lnTo>
                  <a:lnTo>
                    <a:pt x="251"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6"/>
            <p:cNvSpPr/>
            <p:nvPr/>
          </p:nvSpPr>
          <p:spPr>
            <a:xfrm rot="10800000" flipH="1">
              <a:off x="6444364" y="3924571"/>
              <a:ext cx="832318" cy="935770"/>
            </a:xfrm>
            <a:custGeom>
              <a:avLst/>
              <a:gdLst/>
              <a:ahLst/>
              <a:cxnLst/>
              <a:rect l="l" t="t" r="r" b="b"/>
              <a:pathLst>
                <a:path w="10953" h="10937" extrusionOk="0">
                  <a:moveTo>
                    <a:pt x="0" y="196"/>
                  </a:moveTo>
                  <a:lnTo>
                    <a:pt x="16" y="212"/>
                  </a:lnTo>
                  <a:lnTo>
                    <a:pt x="16" y="212"/>
                  </a:lnTo>
                  <a:lnTo>
                    <a:pt x="0" y="196"/>
                  </a:lnTo>
                  <a:close/>
                  <a:moveTo>
                    <a:pt x="234" y="1"/>
                  </a:moveTo>
                  <a:lnTo>
                    <a:pt x="16" y="212"/>
                  </a:lnTo>
                  <a:lnTo>
                    <a:pt x="16" y="212"/>
                  </a:lnTo>
                  <a:lnTo>
                    <a:pt x="10740" y="10936"/>
                  </a:lnTo>
                  <a:lnTo>
                    <a:pt x="10953" y="10720"/>
                  </a:lnTo>
                  <a:lnTo>
                    <a:pt x="2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6"/>
            <p:cNvSpPr/>
            <p:nvPr/>
          </p:nvSpPr>
          <p:spPr>
            <a:xfrm rot="10800000" flipH="1">
              <a:off x="7260474" y="3921327"/>
              <a:ext cx="19073" cy="21818"/>
            </a:xfrm>
            <a:custGeom>
              <a:avLst/>
              <a:gdLst/>
              <a:ahLst/>
              <a:cxnLst/>
              <a:rect l="l" t="t" r="r" b="b"/>
              <a:pathLst>
                <a:path w="251" h="255" extrusionOk="0">
                  <a:moveTo>
                    <a:pt x="213" y="0"/>
                  </a:moveTo>
                  <a:lnTo>
                    <a:pt x="0" y="216"/>
                  </a:lnTo>
                  <a:lnTo>
                    <a:pt x="39" y="255"/>
                  </a:lnTo>
                  <a:lnTo>
                    <a:pt x="250" y="37"/>
                  </a:lnTo>
                  <a:lnTo>
                    <a:pt x="2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6"/>
            <p:cNvSpPr/>
            <p:nvPr/>
          </p:nvSpPr>
          <p:spPr>
            <a:xfrm rot="10800000" flipH="1">
              <a:off x="6609714" y="4109379"/>
              <a:ext cx="831103" cy="935684"/>
            </a:xfrm>
            <a:custGeom>
              <a:avLst/>
              <a:gdLst/>
              <a:ahLst/>
              <a:cxnLst/>
              <a:rect l="l" t="t" r="r" b="b"/>
              <a:pathLst>
                <a:path w="10937" h="10936" extrusionOk="0">
                  <a:moveTo>
                    <a:pt x="217" y="0"/>
                  </a:moveTo>
                  <a:lnTo>
                    <a:pt x="1" y="212"/>
                  </a:lnTo>
                  <a:lnTo>
                    <a:pt x="10725" y="10936"/>
                  </a:lnTo>
                  <a:lnTo>
                    <a:pt x="10936" y="1071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6"/>
            <p:cNvSpPr/>
            <p:nvPr/>
          </p:nvSpPr>
          <p:spPr>
            <a:xfrm rot="10800000" flipH="1">
              <a:off x="7424608" y="4106135"/>
              <a:ext cx="18998" cy="21903"/>
            </a:xfrm>
            <a:custGeom>
              <a:avLst/>
              <a:gdLst/>
              <a:ahLst/>
              <a:cxnLst/>
              <a:rect l="l" t="t" r="r" b="b"/>
              <a:pathLst>
                <a:path w="250" h="256" extrusionOk="0">
                  <a:moveTo>
                    <a:pt x="212" y="0"/>
                  </a:moveTo>
                  <a:lnTo>
                    <a:pt x="1" y="218"/>
                  </a:lnTo>
                  <a:lnTo>
                    <a:pt x="38" y="255"/>
                  </a:lnTo>
                  <a:lnTo>
                    <a:pt x="250" y="39"/>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6"/>
            <p:cNvSpPr/>
            <p:nvPr/>
          </p:nvSpPr>
          <p:spPr>
            <a:xfrm rot="10800000" flipH="1">
              <a:off x="6770960" y="4294101"/>
              <a:ext cx="833914" cy="930636"/>
            </a:xfrm>
            <a:custGeom>
              <a:avLst/>
              <a:gdLst/>
              <a:ahLst/>
              <a:cxnLst/>
              <a:rect l="l" t="t" r="r" b="b"/>
              <a:pathLst>
                <a:path w="10974" h="10877" extrusionOk="0">
                  <a:moveTo>
                    <a:pt x="189" y="1"/>
                  </a:moveTo>
                  <a:lnTo>
                    <a:pt x="38" y="152"/>
                  </a:lnTo>
                  <a:lnTo>
                    <a:pt x="1" y="120"/>
                  </a:lnTo>
                  <a:lnTo>
                    <a:pt x="1" y="120"/>
                  </a:lnTo>
                  <a:lnTo>
                    <a:pt x="10758" y="10876"/>
                  </a:lnTo>
                  <a:lnTo>
                    <a:pt x="10974" y="10659"/>
                  </a:lnTo>
                  <a:lnTo>
                    <a:pt x="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6"/>
            <p:cNvSpPr/>
            <p:nvPr/>
          </p:nvSpPr>
          <p:spPr>
            <a:xfrm rot="10800000" flipH="1">
              <a:off x="7588362" y="4290943"/>
              <a:ext cx="19453" cy="21903"/>
            </a:xfrm>
            <a:custGeom>
              <a:avLst/>
              <a:gdLst/>
              <a:ahLst/>
              <a:cxnLst/>
              <a:rect l="l" t="t" r="r" b="b"/>
              <a:pathLst>
                <a:path w="256" h="256" extrusionOk="0">
                  <a:moveTo>
                    <a:pt x="217" y="1"/>
                  </a:moveTo>
                  <a:lnTo>
                    <a:pt x="1" y="218"/>
                  </a:lnTo>
                  <a:lnTo>
                    <a:pt x="38" y="256"/>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6"/>
            <p:cNvSpPr/>
            <p:nvPr/>
          </p:nvSpPr>
          <p:spPr>
            <a:xfrm rot="10800000" flipH="1">
              <a:off x="7090261" y="4478997"/>
              <a:ext cx="678819" cy="745741"/>
            </a:xfrm>
            <a:custGeom>
              <a:avLst/>
              <a:gdLst/>
              <a:ahLst/>
              <a:cxnLst/>
              <a:rect l="l" t="t" r="r" b="b"/>
              <a:pathLst>
                <a:path w="8933" h="8716" extrusionOk="0">
                  <a:moveTo>
                    <a:pt x="0" y="1"/>
                  </a:moveTo>
                  <a:lnTo>
                    <a:pt x="8715" y="8716"/>
                  </a:lnTo>
                  <a:lnTo>
                    <a:pt x="8932" y="8504"/>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6"/>
            <p:cNvSpPr/>
            <p:nvPr/>
          </p:nvSpPr>
          <p:spPr>
            <a:xfrm rot="10800000" flipH="1">
              <a:off x="7752495" y="4475666"/>
              <a:ext cx="19377" cy="21476"/>
            </a:xfrm>
            <a:custGeom>
              <a:avLst/>
              <a:gdLst/>
              <a:ahLst/>
              <a:cxnLst/>
              <a:rect l="l" t="t" r="r" b="b"/>
              <a:pathLst>
                <a:path w="255" h="251" extrusionOk="0">
                  <a:moveTo>
                    <a:pt x="217" y="0"/>
                  </a:moveTo>
                  <a:lnTo>
                    <a:pt x="0" y="212"/>
                  </a:lnTo>
                  <a:lnTo>
                    <a:pt x="37" y="250"/>
                  </a:lnTo>
                  <a:lnTo>
                    <a:pt x="255" y="33"/>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6"/>
            <p:cNvSpPr/>
            <p:nvPr/>
          </p:nvSpPr>
          <p:spPr>
            <a:xfrm rot="10800000" flipH="1">
              <a:off x="6363513" y="3832081"/>
              <a:ext cx="831179" cy="935855"/>
            </a:xfrm>
            <a:custGeom>
              <a:avLst/>
              <a:gdLst/>
              <a:ahLst/>
              <a:cxnLst/>
              <a:rect l="l" t="t" r="r" b="b"/>
              <a:pathLst>
                <a:path w="10938" h="10938" extrusionOk="0">
                  <a:moveTo>
                    <a:pt x="218" y="1"/>
                  </a:moveTo>
                  <a:lnTo>
                    <a:pt x="0" y="213"/>
                  </a:lnTo>
                  <a:lnTo>
                    <a:pt x="10724" y="10937"/>
                  </a:lnTo>
                  <a:lnTo>
                    <a:pt x="10937" y="10720"/>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6"/>
            <p:cNvSpPr/>
            <p:nvPr/>
          </p:nvSpPr>
          <p:spPr>
            <a:xfrm rot="10800000" flipH="1">
              <a:off x="7178407" y="3828923"/>
              <a:ext cx="19073" cy="21903"/>
            </a:xfrm>
            <a:custGeom>
              <a:avLst/>
              <a:gdLst/>
              <a:ahLst/>
              <a:cxnLst/>
              <a:rect l="l" t="t" r="r" b="b"/>
              <a:pathLst>
                <a:path w="251" h="256" extrusionOk="0">
                  <a:moveTo>
                    <a:pt x="213" y="1"/>
                  </a:moveTo>
                  <a:lnTo>
                    <a:pt x="0" y="218"/>
                  </a:lnTo>
                  <a:lnTo>
                    <a:pt x="38" y="255"/>
                  </a:lnTo>
                  <a:lnTo>
                    <a:pt x="250" y="38"/>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6"/>
            <p:cNvSpPr/>
            <p:nvPr/>
          </p:nvSpPr>
          <p:spPr>
            <a:xfrm rot="10800000" flipH="1">
              <a:off x="6524759" y="4934520"/>
              <a:ext cx="2888" cy="3251"/>
            </a:xfrm>
            <a:custGeom>
              <a:avLst/>
              <a:gdLst/>
              <a:ahLst/>
              <a:cxnLst/>
              <a:rect l="l" t="t" r="r" b="b"/>
              <a:pathLst>
                <a:path w="38" h="38" extrusionOk="0">
                  <a:moveTo>
                    <a:pt x="1" y="0"/>
                  </a:moveTo>
                  <a:lnTo>
                    <a:pt x="1"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6"/>
            <p:cNvSpPr/>
            <p:nvPr/>
          </p:nvSpPr>
          <p:spPr>
            <a:xfrm rot="10800000" flipH="1">
              <a:off x="6527571" y="4014151"/>
              <a:ext cx="831179" cy="938508"/>
            </a:xfrm>
            <a:custGeom>
              <a:avLst/>
              <a:gdLst/>
              <a:ahLst/>
              <a:cxnLst/>
              <a:rect l="l" t="t" r="r" b="b"/>
              <a:pathLst>
                <a:path w="10938" h="10969" extrusionOk="0">
                  <a:moveTo>
                    <a:pt x="218" y="0"/>
                  </a:moveTo>
                  <a:lnTo>
                    <a:pt x="1" y="212"/>
                  </a:lnTo>
                  <a:lnTo>
                    <a:pt x="10757" y="10968"/>
                  </a:lnTo>
                  <a:lnTo>
                    <a:pt x="10725" y="10936"/>
                  </a:lnTo>
                  <a:lnTo>
                    <a:pt x="10938" y="1071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6"/>
            <p:cNvSpPr/>
            <p:nvPr/>
          </p:nvSpPr>
          <p:spPr>
            <a:xfrm rot="10800000" flipH="1">
              <a:off x="7342465" y="4013731"/>
              <a:ext cx="19073" cy="21818"/>
            </a:xfrm>
            <a:custGeom>
              <a:avLst/>
              <a:gdLst/>
              <a:ahLst/>
              <a:cxnLst/>
              <a:rect l="l" t="t" r="r" b="b"/>
              <a:pathLst>
                <a:path w="251" h="255" extrusionOk="0">
                  <a:moveTo>
                    <a:pt x="214" y="0"/>
                  </a:moveTo>
                  <a:lnTo>
                    <a:pt x="1" y="217"/>
                  </a:lnTo>
                  <a:lnTo>
                    <a:pt x="39" y="255"/>
                  </a:lnTo>
                  <a:lnTo>
                    <a:pt x="251" y="38"/>
                  </a:lnTo>
                  <a:lnTo>
                    <a:pt x="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6"/>
            <p:cNvSpPr/>
            <p:nvPr/>
          </p:nvSpPr>
          <p:spPr>
            <a:xfrm rot="10800000" flipH="1">
              <a:off x="6691781" y="4201697"/>
              <a:ext cx="832926" cy="937224"/>
            </a:xfrm>
            <a:custGeom>
              <a:avLst/>
              <a:gdLst/>
              <a:ahLst/>
              <a:cxnLst/>
              <a:rect l="l" t="t" r="r" b="b"/>
              <a:pathLst>
                <a:path w="10961" h="10954" extrusionOk="0">
                  <a:moveTo>
                    <a:pt x="201" y="0"/>
                  </a:moveTo>
                  <a:lnTo>
                    <a:pt x="217" y="16"/>
                  </a:lnTo>
                  <a:lnTo>
                    <a:pt x="217" y="16"/>
                  </a:lnTo>
                  <a:lnTo>
                    <a:pt x="201" y="0"/>
                  </a:lnTo>
                  <a:close/>
                  <a:moveTo>
                    <a:pt x="217" y="16"/>
                  </a:moveTo>
                  <a:lnTo>
                    <a:pt x="1" y="229"/>
                  </a:lnTo>
                  <a:lnTo>
                    <a:pt x="10724" y="10953"/>
                  </a:lnTo>
                  <a:lnTo>
                    <a:pt x="10936" y="10736"/>
                  </a:lnTo>
                  <a:lnTo>
                    <a:pt x="10961" y="10760"/>
                  </a:lnTo>
                  <a:lnTo>
                    <a:pt x="217"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6"/>
            <p:cNvSpPr/>
            <p:nvPr/>
          </p:nvSpPr>
          <p:spPr>
            <a:xfrm rot="10800000" flipH="1">
              <a:off x="7506675" y="4198539"/>
              <a:ext cx="19073" cy="21903"/>
            </a:xfrm>
            <a:custGeom>
              <a:avLst/>
              <a:gdLst/>
              <a:ahLst/>
              <a:cxnLst/>
              <a:rect l="l" t="t" r="r" b="b"/>
              <a:pathLst>
                <a:path w="251" h="256" extrusionOk="0">
                  <a:moveTo>
                    <a:pt x="212" y="1"/>
                  </a:moveTo>
                  <a:lnTo>
                    <a:pt x="0" y="218"/>
                  </a:lnTo>
                  <a:lnTo>
                    <a:pt x="38" y="255"/>
                  </a:lnTo>
                  <a:lnTo>
                    <a:pt x="251" y="39"/>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6"/>
            <p:cNvSpPr/>
            <p:nvPr/>
          </p:nvSpPr>
          <p:spPr>
            <a:xfrm rot="10800000" flipH="1">
              <a:off x="6926127" y="4386506"/>
              <a:ext cx="760888" cy="838231"/>
            </a:xfrm>
            <a:custGeom>
              <a:avLst/>
              <a:gdLst/>
              <a:ahLst/>
              <a:cxnLst/>
              <a:rect l="l" t="t" r="r" b="b"/>
              <a:pathLst>
                <a:path w="10013" h="9797" extrusionOk="0">
                  <a:moveTo>
                    <a:pt x="1" y="1"/>
                  </a:moveTo>
                  <a:lnTo>
                    <a:pt x="9795" y="9797"/>
                  </a:lnTo>
                  <a:lnTo>
                    <a:pt x="10013" y="9579"/>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6"/>
            <p:cNvSpPr/>
            <p:nvPr/>
          </p:nvSpPr>
          <p:spPr>
            <a:xfrm rot="10800000" flipH="1">
              <a:off x="7670429" y="4383347"/>
              <a:ext cx="19377" cy="21818"/>
            </a:xfrm>
            <a:custGeom>
              <a:avLst/>
              <a:gdLst/>
              <a:ahLst/>
              <a:cxnLst/>
              <a:rect l="l" t="t" r="r" b="b"/>
              <a:pathLst>
                <a:path w="255" h="255" extrusionOk="0">
                  <a:moveTo>
                    <a:pt x="218" y="0"/>
                  </a:moveTo>
                  <a:lnTo>
                    <a:pt x="0" y="218"/>
                  </a:lnTo>
                  <a:lnTo>
                    <a:pt x="38"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6"/>
            <p:cNvSpPr/>
            <p:nvPr/>
          </p:nvSpPr>
          <p:spPr>
            <a:xfrm rot="10800000" flipH="1">
              <a:off x="7254319" y="4571401"/>
              <a:ext cx="596825" cy="653336"/>
            </a:xfrm>
            <a:custGeom>
              <a:avLst/>
              <a:gdLst/>
              <a:ahLst/>
              <a:cxnLst/>
              <a:rect l="l" t="t" r="r" b="b"/>
              <a:pathLst>
                <a:path w="7854" h="7636" extrusionOk="0">
                  <a:moveTo>
                    <a:pt x="1" y="1"/>
                  </a:moveTo>
                  <a:lnTo>
                    <a:pt x="7636" y="7636"/>
                  </a:lnTo>
                  <a:lnTo>
                    <a:pt x="7853" y="7424"/>
                  </a:lnTo>
                  <a:lnTo>
                    <a:pt x="4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6"/>
            <p:cNvSpPr/>
            <p:nvPr/>
          </p:nvSpPr>
          <p:spPr>
            <a:xfrm rot="10800000" flipH="1">
              <a:off x="7834486" y="4568070"/>
              <a:ext cx="19453" cy="21476"/>
            </a:xfrm>
            <a:custGeom>
              <a:avLst/>
              <a:gdLst/>
              <a:ahLst/>
              <a:cxnLst/>
              <a:rect l="l" t="t" r="r" b="b"/>
              <a:pathLst>
                <a:path w="256" h="251" extrusionOk="0">
                  <a:moveTo>
                    <a:pt x="218" y="0"/>
                  </a:moveTo>
                  <a:lnTo>
                    <a:pt x="1" y="212"/>
                  </a:lnTo>
                  <a:lnTo>
                    <a:pt x="39"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6"/>
            <p:cNvSpPr/>
            <p:nvPr/>
          </p:nvSpPr>
          <p:spPr>
            <a:xfrm rot="10800000" flipH="1">
              <a:off x="6278634" y="4657223"/>
              <a:ext cx="19453" cy="21561"/>
            </a:xfrm>
            <a:custGeom>
              <a:avLst/>
              <a:gdLst/>
              <a:ahLst/>
              <a:cxnLst/>
              <a:rect l="l" t="t" r="r" b="b"/>
              <a:pathLst>
                <a:path w="256" h="252" extrusionOk="0">
                  <a:moveTo>
                    <a:pt x="217" y="1"/>
                  </a:moveTo>
                  <a:lnTo>
                    <a:pt x="0" y="213"/>
                  </a:lnTo>
                  <a:lnTo>
                    <a:pt x="38" y="251"/>
                  </a:lnTo>
                  <a:lnTo>
                    <a:pt x="255" y="34"/>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6"/>
            <p:cNvSpPr/>
            <p:nvPr/>
          </p:nvSpPr>
          <p:spPr>
            <a:xfrm rot="10800000" flipH="1">
              <a:off x="6459258" y="4860255"/>
              <a:ext cx="2888" cy="3251"/>
            </a:xfrm>
            <a:custGeom>
              <a:avLst/>
              <a:gdLst/>
              <a:ahLst/>
              <a:cxnLst/>
              <a:rect l="l" t="t" r="r" b="b"/>
              <a:pathLst>
                <a:path w="38" h="38" extrusionOk="0">
                  <a:moveTo>
                    <a:pt x="0" y="0"/>
                  </a:moveTo>
                  <a:lnTo>
                    <a:pt x="0"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6"/>
            <p:cNvSpPr/>
            <p:nvPr/>
          </p:nvSpPr>
          <p:spPr>
            <a:xfrm rot="10800000" flipH="1">
              <a:off x="6442692" y="4842116"/>
              <a:ext cx="19453" cy="21390"/>
            </a:xfrm>
            <a:custGeom>
              <a:avLst/>
              <a:gdLst/>
              <a:ahLst/>
              <a:cxnLst/>
              <a:rect l="l" t="t" r="r" b="b"/>
              <a:pathLst>
                <a:path w="256" h="250" extrusionOk="0">
                  <a:moveTo>
                    <a:pt x="218" y="0"/>
                  </a:moveTo>
                  <a:lnTo>
                    <a:pt x="1" y="212"/>
                  </a:lnTo>
                  <a:lnTo>
                    <a:pt x="38" y="249"/>
                  </a:lnTo>
                  <a:lnTo>
                    <a:pt x="256"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6"/>
            <p:cNvSpPr/>
            <p:nvPr/>
          </p:nvSpPr>
          <p:spPr>
            <a:xfrm rot="10800000" flipH="1">
              <a:off x="6360701" y="4749627"/>
              <a:ext cx="19377" cy="21476"/>
            </a:xfrm>
            <a:custGeom>
              <a:avLst/>
              <a:gdLst/>
              <a:ahLst/>
              <a:cxnLst/>
              <a:rect l="l" t="t" r="r" b="b"/>
              <a:pathLst>
                <a:path w="255" h="251" extrusionOk="0">
                  <a:moveTo>
                    <a:pt x="216" y="0"/>
                  </a:moveTo>
                  <a:lnTo>
                    <a:pt x="0" y="212"/>
                  </a:lnTo>
                  <a:lnTo>
                    <a:pt x="37" y="250"/>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6"/>
            <p:cNvSpPr/>
            <p:nvPr/>
          </p:nvSpPr>
          <p:spPr>
            <a:xfrm rot="10800000" flipH="1">
              <a:off x="6524759" y="4934520"/>
              <a:ext cx="19453" cy="21476"/>
            </a:xfrm>
            <a:custGeom>
              <a:avLst/>
              <a:gdLst/>
              <a:ahLst/>
              <a:cxnLst/>
              <a:rect l="l" t="t" r="r" b="b"/>
              <a:pathLst>
                <a:path w="256" h="251" extrusionOk="0">
                  <a:moveTo>
                    <a:pt x="218" y="1"/>
                  </a:moveTo>
                  <a:lnTo>
                    <a:pt x="1" y="213"/>
                  </a:lnTo>
                  <a:lnTo>
                    <a:pt x="38"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6"/>
            <p:cNvSpPr/>
            <p:nvPr/>
          </p:nvSpPr>
          <p:spPr>
            <a:xfrm rot="10800000" flipH="1">
              <a:off x="7014273" y="3644201"/>
              <a:ext cx="2964" cy="3251"/>
            </a:xfrm>
            <a:custGeom>
              <a:avLst/>
              <a:gdLst/>
              <a:ahLst/>
              <a:cxnLst/>
              <a:rect l="l" t="t" r="r" b="b"/>
              <a:pathLst>
                <a:path w="39" h="38" extrusionOk="0">
                  <a:moveTo>
                    <a:pt x="1" y="1"/>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6"/>
            <p:cNvSpPr/>
            <p:nvPr/>
          </p:nvSpPr>
          <p:spPr>
            <a:xfrm rot="10800000" flipH="1">
              <a:off x="5953178" y="3674398"/>
              <a:ext cx="577448" cy="631946"/>
            </a:xfrm>
            <a:custGeom>
              <a:avLst/>
              <a:gdLst/>
              <a:ahLst/>
              <a:cxnLst/>
              <a:rect l="l" t="t" r="r" b="b"/>
              <a:pathLst>
                <a:path w="7599" h="7386" extrusionOk="0">
                  <a:moveTo>
                    <a:pt x="218" y="1"/>
                  </a:moveTo>
                  <a:lnTo>
                    <a:pt x="1" y="217"/>
                  </a:lnTo>
                  <a:lnTo>
                    <a:pt x="7037" y="7253"/>
                  </a:lnTo>
                  <a:cubicBezTo>
                    <a:pt x="7226" y="7301"/>
                    <a:pt x="7409" y="7343"/>
                    <a:pt x="7598" y="7386"/>
                  </a:cubicBez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6"/>
            <p:cNvSpPr/>
            <p:nvPr/>
          </p:nvSpPr>
          <p:spPr>
            <a:xfrm rot="10800000" flipH="1">
              <a:off x="6114425" y="3603382"/>
              <a:ext cx="807850" cy="887771"/>
            </a:xfrm>
            <a:custGeom>
              <a:avLst/>
              <a:gdLst/>
              <a:ahLst/>
              <a:cxnLst/>
              <a:rect l="l" t="t" r="r" b="b"/>
              <a:pathLst>
                <a:path w="10631" h="10376" extrusionOk="0">
                  <a:moveTo>
                    <a:pt x="255" y="0"/>
                  </a:moveTo>
                  <a:lnTo>
                    <a:pt x="39" y="218"/>
                  </a:lnTo>
                  <a:lnTo>
                    <a:pt x="1" y="180"/>
                  </a:lnTo>
                  <a:lnTo>
                    <a:pt x="1" y="180"/>
                  </a:lnTo>
                  <a:lnTo>
                    <a:pt x="10130" y="10310"/>
                  </a:lnTo>
                  <a:cubicBezTo>
                    <a:pt x="10296" y="10334"/>
                    <a:pt x="10461" y="10356"/>
                    <a:pt x="10631" y="10375"/>
                  </a:cubicBez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6"/>
            <p:cNvSpPr/>
            <p:nvPr/>
          </p:nvSpPr>
          <p:spPr>
            <a:xfrm rot="10800000" flipH="1">
              <a:off x="5871111" y="3749007"/>
              <a:ext cx="429419" cy="464933"/>
            </a:xfrm>
            <a:custGeom>
              <a:avLst/>
              <a:gdLst/>
              <a:ahLst/>
              <a:cxnLst/>
              <a:rect l="l" t="t" r="r" b="b"/>
              <a:pathLst>
                <a:path w="5651" h="5434" extrusionOk="0">
                  <a:moveTo>
                    <a:pt x="218" y="1"/>
                  </a:moveTo>
                  <a:lnTo>
                    <a:pt x="1" y="218"/>
                  </a:lnTo>
                  <a:lnTo>
                    <a:pt x="4933" y="5150"/>
                  </a:lnTo>
                  <a:cubicBezTo>
                    <a:pt x="5066" y="5207"/>
                    <a:pt x="5203" y="5263"/>
                    <a:pt x="5335" y="5320"/>
                  </a:cubicBezTo>
                  <a:cubicBezTo>
                    <a:pt x="5438" y="5357"/>
                    <a:pt x="5542" y="5396"/>
                    <a:pt x="5651" y="5433"/>
                  </a:cubicBez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6"/>
            <p:cNvSpPr/>
            <p:nvPr/>
          </p:nvSpPr>
          <p:spPr>
            <a:xfrm rot="10800000" flipH="1">
              <a:off x="6035245" y="3633585"/>
              <a:ext cx="695992" cy="768414"/>
            </a:xfrm>
            <a:custGeom>
              <a:avLst/>
              <a:gdLst/>
              <a:ahLst/>
              <a:cxnLst/>
              <a:rect l="l" t="t" r="r" b="b"/>
              <a:pathLst>
                <a:path w="9159" h="8981" extrusionOk="0">
                  <a:moveTo>
                    <a:pt x="180" y="1"/>
                  </a:moveTo>
                  <a:lnTo>
                    <a:pt x="218" y="39"/>
                  </a:lnTo>
                  <a:lnTo>
                    <a:pt x="0" y="255"/>
                  </a:lnTo>
                  <a:lnTo>
                    <a:pt x="8645" y="8900"/>
                  </a:lnTo>
                  <a:cubicBezTo>
                    <a:pt x="8815" y="8928"/>
                    <a:pt x="8985" y="8957"/>
                    <a:pt x="9159" y="8980"/>
                  </a:cubicBezTo>
                  <a:lnTo>
                    <a:pt x="1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6"/>
            <p:cNvSpPr/>
            <p:nvPr/>
          </p:nvSpPr>
          <p:spPr>
            <a:xfrm rot="10800000" flipH="1">
              <a:off x="6199455" y="3647359"/>
              <a:ext cx="831027" cy="939021"/>
            </a:xfrm>
            <a:custGeom>
              <a:avLst/>
              <a:gdLst/>
              <a:ahLst/>
              <a:cxnLst/>
              <a:rect l="l" t="t" r="r" b="b"/>
              <a:pathLst>
                <a:path w="10936" h="10975" extrusionOk="0">
                  <a:moveTo>
                    <a:pt x="179" y="1"/>
                  </a:moveTo>
                  <a:lnTo>
                    <a:pt x="214" y="36"/>
                  </a:lnTo>
                  <a:lnTo>
                    <a:pt x="216" y="33"/>
                  </a:lnTo>
                  <a:lnTo>
                    <a:pt x="179" y="1"/>
                  </a:lnTo>
                  <a:close/>
                  <a:moveTo>
                    <a:pt x="214" y="36"/>
                  </a:moveTo>
                  <a:lnTo>
                    <a:pt x="0" y="251"/>
                  </a:lnTo>
                  <a:lnTo>
                    <a:pt x="10724" y="10975"/>
                  </a:lnTo>
                  <a:lnTo>
                    <a:pt x="10935" y="10757"/>
                  </a:lnTo>
                  <a:lnTo>
                    <a:pt x="214" y="3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6"/>
            <p:cNvSpPr/>
            <p:nvPr/>
          </p:nvSpPr>
          <p:spPr>
            <a:xfrm rot="10800000" flipH="1">
              <a:off x="7014273" y="3644201"/>
              <a:ext cx="19073" cy="21818"/>
            </a:xfrm>
            <a:custGeom>
              <a:avLst/>
              <a:gdLst/>
              <a:ahLst/>
              <a:cxnLst/>
              <a:rect l="l" t="t" r="r" b="b"/>
              <a:pathLst>
                <a:path w="251" h="255" extrusionOk="0">
                  <a:moveTo>
                    <a:pt x="212" y="0"/>
                  </a:moveTo>
                  <a:lnTo>
                    <a:pt x="1" y="218"/>
                  </a:lnTo>
                  <a:lnTo>
                    <a:pt x="38" y="255"/>
                  </a:lnTo>
                  <a:lnTo>
                    <a:pt x="251" y="39"/>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6"/>
            <p:cNvSpPr/>
            <p:nvPr/>
          </p:nvSpPr>
          <p:spPr>
            <a:xfrm rot="10800000" flipH="1">
              <a:off x="5966856" y="4306259"/>
              <a:ext cx="2888" cy="3337"/>
            </a:xfrm>
            <a:custGeom>
              <a:avLst/>
              <a:gdLst/>
              <a:ahLst/>
              <a:cxnLst/>
              <a:rect l="l" t="t" r="r" b="b"/>
              <a:pathLst>
                <a:path w="38" h="39" extrusionOk="0">
                  <a:moveTo>
                    <a:pt x="38" y="39"/>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6"/>
            <p:cNvSpPr/>
            <p:nvPr/>
          </p:nvSpPr>
          <p:spPr>
            <a:xfrm rot="10800000" flipH="1">
              <a:off x="5950367" y="4287778"/>
              <a:ext cx="19377" cy="21818"/>
            </a:xfrm>
            <a:custGeom>
              <a:avLst/>
              <a:gdLst/>
              <a:ahLst/>
              <a:cxnLst/>
              <a:rect l="l" t="t" r="r" b="b"/>
              <a:pathLst>
                <a:path w="255" h="255" extrusionOk="0">
                  <a:moveTo>
                    <a:pt x="218" y="0"/>
                  </a:moveTo>
                  <a:lnTo>
                    <a:pt x="0" y="218"/>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6"/>
            <p:cNvSpPr/>
            <p:nvPr/>
          </p:nvSpPr>
          <p:spPr>
            <a:xfrm rot="10800000" flipH="1">
              <a:off x="6130990" y="4491067"/>
              <a:ext cx="2888" cy="3337"/>
            </a:xfrm>
            <a:custGeom>
              <a:avLst/>
              <a:gdLst/>
              <a:ahLst/>
              <a:cxnLst/>
              <a:rect l="l" t="t" r="r" b="b"/>
              <a:pathLst>
                <a:path w="38" h="39" extrusionOk="0">
                  <a:moveTo>
                    <a:pt x="37" y="38"/>
                  </a:moveTo>
                  <a:lnTo>
                    <a:pt x="37" y="38"/>
                  </a:ln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6"/>
            <p:cNvSpPr/>
            <p:nvPr/>
          </p:nvSpPr>
          <p:spPr>
            <a:xfrm rot="10800000" flipH="1">
              <a:off x="6114425" y="4472500"/>
              <a:ext cx="19453" cy="21903"/>
            </a:xfrm>
            <a:custGeom>
              <a:avLst/>
              <a:gdLst/>
              <a:ahLst/>
              <a:cxnLst/>
              <a:rect l="l" t="t" r="r" b="b"/>
              <a:pathLst>
                <a:path w="256" h="256" extrusionOk="0">
                  <a:moveTo>
                    <a:pt x="218" y="1"/>
                  </a:moveTo>
                  <a:lnTo>
                    <a:pt x="1" y="218"/>
                  </a:lnTo>
                  <a:lnTo>
                    <a:pt x="39"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6"/>
            <p:cNvSpPr/>
            <p:nvPr/>
          </p:nvSpPr>
          <p:spPr>
            <a:xfrm rot="10800000" flipH="1">
              <a:off x="5868300" y="4195288"/>
              <a:ext cx="19453" cy="21818"/>
            </a:xfrm>
            <a:custGeom>
              <a:avLst/>
              <a:gdLst/>
              <a:ahLst/>
              <a:cxnLst/>
              <a:rect l="l" t="t" r="r" b="b"/>
              <a:pathLst>
                <a:path w="256" h="255" extrusionOk="0">
                  <a:moveTo>
                    <a:pt x="217" y="0"/>
                  </a:moveTo>
                  <a:lnTo>
                    <a:pt x="1" y="216"/>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6"/>
            <p:cNvSpPr/>
            <p:nvPr/>
          </p:nvSpPr>
          <p:spPr>
            <a:xfrm rot="10800000" flipH="1">
              <a:off x="6032434" y="4380096"/>
              <a:ext cx="2888" cy="3337"/>
            </a:xfrm>
            <a:custGeom>
              <a:avLst/>
              <a:gdLst/>
              <a:ahLst/>
              <a:cxnLst/>
              <a:rect l="l" t="t" r="r" b="b"/>
              <a:pathLst>
                <a:path w="38" h="39" extrusionOk="0">
                  <a:moveTo>
                    <a:pt x="0" y="1"/>
                  </a:moveTo>
                  <a:lnTo>
                    <a:pt x="37" y="38"/>
                  </a:lnTo>
                  <a:lnTo>
                    <a:pt x="3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6"/>
            <p:cNvSpPr/>
            <p:nvPr/>
          </p:nvSpPr>
          <p:spPr>
            <a:xfrm rot="10800000" flipH="1">
              <a:off x="6032434" y="4380096"/>
              <a:ext cx="19377" cy="21903"/>
            </a:xfrm>
            <a:custGeom>
              <a:avLst/>
              <a:gdLst/>
              <a:ahLst/>
              <a:cxnLst/>
              <a:rect l="l" t="t" r="r" b="b"/>
              <a:pathLst>
                <a:path w="255" h="256" extrusionOk="0">
                  <a:moveTo>
                    <a:pt x="217" y="1"/>
                  </a:moveTo>
                  <a:lnTo>
                    <a:pt x="0" y="218"/>
                  </a:lnTo>
                  <a:lnTo>
                    <a:pt x="37"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6"/>
            <p:cNvSpPr/>
            <p:nvPr/>
          </p:nvSpPr>
          <p:spPr>
            <a:xfrm rot="10800000" flipH="1">
              <a:off x="6196491" y="4564904"/>
              <a:ext cx="3040" cy="3251"/>
            </a:xfrm>
            <a:custGeom>
              <a:avLst/>
              <a:gdLst/>
              <a:ahLst/>
              <a:cxnLst/>
              <a:rect l="l" t="t" r="r" b="b"/>
              <a:pathLst>
                <a:path w="40" h="38" extrusionOk="0">
                  <a:moveTo>
                    <a:pt x="1" y="0"/>
                  </a:move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6"/>
            <p:cNvSpPr/>
            <p:nvPr/>
          </p:nvSpPr>
          <p:spPr>
            <a:xfrm rot="10800000" flipH="1">
              <a:off x="6196491" y="4564904"/>
              <a:ext cx="19453" cy="21476"/>
            </a:xfrm>
            <a:custGeom>
              <a:avLst/>
              <a:gdLst/>
              <a:ahLst/>
              <a:cxnLst/>
              <a:rect l="l" t="t" r="r" b="b"/>
              <a:pathLst>
                <a:path w="256" h="251" extrusionOk="0">
                  <a:moveTo>
                    <a:pt x="218" y="1"/>
                  </a:moveTo>
                  <a:lnTo>
                    <a:pt x="1" y="213"/>
                  </a:lnTo>
                  <a:lnTo>
                    <a:pt x="39" y="251"/>
                  </a:lnTo>
                  <a:lnTo>
                    <a:pt x="255" y="33"/>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6"/>
            <p:cNvSpPr/>
            <p:nvPr/>
          </p:nvSpPr>
          <p:spPr>
            <a:xfrm rot="10800000" flipH="1">
              <a:off x="6292236" y="4678698"/>
              <a:ext cx="2888" cy="3251"/>
            </a:xfrm>
            <a:custGeom>
              <a:avLst/>
              <a:gdLst/>
              <a:ahLst/>
              <a:cxnLst/>
              <a:rect l="l" t="t" r="r" b="b"/>
              <a:pathLst>
                <a:path w="38" h="38" extrusionOk="0">
                  <a:moveTo>
                    <a:pt x="38" y="38"/>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6"/>
            <p:cNvSpPr/>
            <p:nvPr/>
          </p:nvSpPr>
          <p:spPr>
            <a:xfrm rot="10800000" flipH="1">
              <a:off x="6439881" y="4845282"/>
              <a:ext cx="2888" cy="3337"/>
            </a:xfrm>
            <a:custGeom>
              <a:avLst/>
              <a:gdLst/>
              <a:ahLst/>
              <a:cxnLst/>
              <a:rect l="l" t="t" r="r" b="b"/>
              <a:pathLst>
                <a:path w="38" h="39" extrusionOk="0">
                  <a:moveTo>
                    <a:pt x="1" y="1"/>
                  </a:moveTo>
                  <a:lnTo>
                    <a:pt x="1" y="1"/>
                  </a:ln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6"/>
            <p:cNvSpPr/>
            <p:nvPr/>
          </p:nvSpPr>
          <p:spPr>
            <a:xfrm rot="10800000" flipH="1">
              <a:off x="6521948" y="4937686"/>
              <a:ext cx="2888" cy="3337"/>
            </a:xfrm>
            <a:custGeom>
              <a:avLst/>
              <a:gdLst/>
              <a:ahLst/>
              <a:cxnLst/>
              <a:rect l="l" t="t" r="r" b="b"/>
              <a:pathLst>
                <a:path w="38" h="39" extrusionOk="0">
                  <a:moveTo>
                    <a:pt x="0" y="1"/>
                  </a:moveTo>
                  <a:lnTo>
                    <a:pt x="0"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6"/>
            <p:cNvSpPr/>
            <p:nvPr/>
          </p:nvSpPr>
          <p:spPr>
            <a:xfrm rot="10800000" flipH="1">
              <a:off x="5913133" y="4663722"/>
              <a:ext cx="379190" cy="428228"/>
            </a:xfrm>
            <a:custGeom>
              <a:avLst/>
              <a:gdLst/>
              <a:ahLst/>
              <a:cxnLst/>
              <a:rect l="l" t="t" r="r" b="b"/>
              <a:pathLst>
                <a:path w="4990" h="5005" extrusionOk="0">
                  <a:moveTo>
                    <a:pt x="198" y="0"/>
                  </a:moveTo>
                  <a:cubicBezTo>
                    <a:pt x="132" y="76"/>
                    <a:pt x="66" y="157"/>
                    <a:pt x="0" y="237"/>
                  </a:cubicBezTo>
                  <a:lnTo>
                    <a:pt x="4772" y="5004"/>
                  </a:lnTo>
                  <a:lnTo>
                    <a:pt x="4989" y="4793"/>
                  </a:lnTo>
                  <a:lnTo>
                    <a:pt x="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6"/>
            <p:cNvSpPr/>
            <p:nvPr/>
          </p:nvSpPr>
          <p:spPr>
            <a:xfrm rot="10800000" flipH="1">
              <a:off x="6275671" y="4660559"/>
              <a:ext cx="19453" cy="21390"/>
            </a:xfrm>
            <a:custGeom>
              <a:avLst/>
              <a:gdLst/>
              <a:ahLst/>
              <a:cxnLst/>
              <a:rect l="l" t="t" r="r" b="b"/>
              <a:pathLst>
                <a:path w="256" h="250" extrusionOk="0">
                  <a:moveTo>
                    <a:pt x="218" y="1"/>
                  </a:moveTo>
                  <a:lnTo>
                    <a:pt x="1" y="212"/>
                  </a:lnTo>
                  <a:lnTo>
                    <a:pt x="39" y="250"/>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6"/>
            <p:cNvSpPr/>
            <p:nvPr/>
          </p:nvSpPr>
          <p:spPr>
            <a:xfrm rot="10800000" flipH="1">
              <a:off x="6105534" y="4848530"/>
              <a:ext cx="352898" cy="376207"/>
            </a:xfrm>
            <a:custGeom>
              <a:avLst/>
              <a:gdLst/>
              <a:ahLst/>
              <a:cxnLst/>
              <a:rect l="l" t="t" r="r" b="b"/>
              <a:pathLst>
                <a:path w="4644" h="4397" extrusionOk="0">
                  <a:moveTo>
                    <a:pt x="4617" y="4184"/>
                  </a:moveTo>
                  <a:lnTo>
                    <a:pt x="4644" y="4211"/>
                  </a:lnTo>
                  <a:lnTo>
                    <a:pt x="4644" y="4211"/>
                  </a:lnTo>
                  <a:lnTo>
                    <a:pt x="4617" y="4184"/>
                  </a:lnTo>
                  <a:close/>
                  <a:moveTo>
                    <a:pt x="0" y="1"/>
                  </a:moveTo>
                  <a:lnTo>
                    <a:pt x="4401" y="4397"/>
                  </a:lnTo>
                  <a:lnTo>
                    <a:pt x="4617" y="4184"/>
                  </a:lnTo>
                  <a:lnTo>
                    <a:pt x="4617" y="4184"/>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6"/>
            <p:cNvSpPr/>
            <p:nvPr/>
          </p:nvSpPr>
          <p:spPr>
            <a:xfrm rot="10800000" flipH="1">
              <a:off x="6439881" y="4845282"/>
              <a:ext cx="19453" cy="21561"/>
            </a:xfrm>
            <a:custGeom>
              <a:avLst/>
              <a:gdLst/>
              <a:ahLst/>
              <a:cxnLst/>
              <a:rect l="l" t="t" r="r" b="b"/>
              <a:pathLst>
                <a:path w="256" h="252" extrusionOk="0">
                  <a:moveTo>
                    <a:pt x="217" y="1"/>
                  </a:moveTo>
                  <a:lnTo>
                    <a:pt x="1" y="214"/>
                  </a:lnTo>
                  <a:lnTo>
                    <a:pt x="38" y="251"/>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6"/>
            <p:cNvSpPr/>
            <p:nvPr/>
          </p:nvSpPr>
          <p:spPr>
            <a:xfrm rot="10800000" flipH="1">
              <a:off x="5992996" y="4756126"/>
              <a:ext cx="381318" cy="428570"/>
            </a:xfrm>
            <a:custGeom>
              <a:avLst/>
              <a:gdLst/>
              <a:ahLst/>
              <a:cxnLst/>
              <a:rect l="l" t="t" r="r" b="b"/>
              <a:pathLst>
                <a:path w="5018" h="5009" extrusionOk="0">
                  <a:moveTo>
                    <a:pt x="223" y="0"/>
                  </a:moveTo>
                  <a:cubicBezTo>
                    <a:pt x="147" y="66"/>
                    <a:pt x="75" y="142"/>
                    <a:pt x="1" y="207"/>
                  </a:cubicBezTo>
                  <a:lnTo>
                    <a:pt x="4801" y="5008"/>
                  </a:lnTo>
                  <a:lnTo>
                    <a:pt x="5018" y="4796"/>
                  </a:lnTo>
                  <a:lnTo>
                    <a:pt x="2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6"/>
            <p:cNvSpPr/>
            <p:nvPr/>
          </p:nvSpPr>
          <p:spPr>
            <a:xfrm rot="10800000" flipH="1">
              <a:off x="6357738" y="4752963"/>
              <a:ext cx="19453" cy="21476"/>
            </a:xfrm>
            <a:custGeom>
              <a:avLst/>
              <a:gdLst/>
              <a:ahLst/>
              <a:cxnLst/>
              <a:rect l="l" t="t" r="r" b="b"/>
              <a:pathLst>
                <a:path w="256" h="251" extrusionOk="0">
                  <a:moveTo>
                    <a:pt x="218" y="1"/>
                  </a:moveTo>
                  <a:lnTo>
                    <a:pt x="1" y="213"/>
                  </a:lnTo>
                  <a:lnTo>
                    <a:pt x="39"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6"/>
            <p:cNvSpPr/>
            <p:nvPr/>
          </p:nvSpPr>
          <p:spPr>
            <a:xfrm rot="10800000" flipH="1">
              <a:off x="6269592" y="4940935"/>
              <a:ext cx="268853" cy="283803"/>
            </a:xfrm>
            <a:custGeom>
              <a:avLst/>
              <a:gdLst/>
              <a:ahLst/>
              <a:cxnLst/>
              <a:rect l="l" t="t" r="r" b="b"/>
              <a:pathLst>
                <a:path w="3538" h="3317" extrusionOk="0">
                  <a:moveTo>
                    <a:pt x="1" y="1"/>
                  </a:moveTo>
                  <a:lnTo>
                    <a:pt x="3321" y="3317"/>
                  </a:lnTo>
                  <a:lnTo>
                    <a:pt x="3537" y="3104"/>
                  </a:ln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6"/>
            <p:cNvSpPr/>
            <p:nvPr/>
          </p:nvSpPr>
          <p:spPr>
            <a:xfrm rot="10800000" flipH="1">
              <a:off x="6521948" y="4937686"/>
              <a:ext cx="19377" cy="21476"/>
            </a:xfrm>
            <a:custGeom>
              <a:avLst/>
              <a:gdLst/>
              <a:ahLst/>
              <a:cxnLst/>
              <a:rect l="l" t="t" r="r" b="b"/>
              <a:pathLst>
                <a:path w="255" h="251" extrusionOk="0">
                  <a:moveTo>
                    <a:pt x="216" y="0"/>
                  </a:moveTo>
                  <a:lnTo>
                    <a:pt x="0" y="213"/>
                  </a:lnTo>
                  <a:lnTo>
                    <a:pt x="38" y="250"/>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6"/>
            <p:cNvSpPr/>
            <p:nvPr/>
          </p:nvSpPr>
          <p:spPr>
            <a:xfrm rot="10800000" flipH="1">
              <a:off x="5947479" y="4290944"/>
              <a:ext cx="2964" cy="3251"/>
            </a:xfrm>
            <a:custGeom>
              <a:avLst/>
              <a:gdLst/>
              <a:ahLst/>
              <a:cxnLst/>
              <a:rect l="l" t="t" r="r" b="b"/>
              <a:pathLst>
                <a:path w="39" h="38" extrusionOk="0">
                  <a:moveTo>
                    <a:pt x="1" y="0"/>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6"/>
            <p:cNvSpPr/>
            <p:nvPr/>
          </p:nvSpPr>
          <p:spPr>
            <a:xfrm rot="10800000" flipH="1">
              <a:off x="6111613" y="4475666"/>
              <a:ext cx="2888" cy="3422"/>
            </a:xfrm>
            <a:custGeom>
              <a:avLst/>
              <a:gdLst/>
              <a:ahLst/>
              <a:cxnLst/>
              <a:rect l="l" t="t" r="r" b="b"/>
              <a:pathLst>
                <a:path w="38" h="40" extrusionOk="0">
                  <a:moveTo>
                    <a:pt x="0" y="1"/>
                  </a:moveTo>
                  <a:lnTo>
                    <a:pt x="38" y="39"/>
                  </a:lnTo>
                  <a:lnTo>
                    <a:pt x="38"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6"/>
            <p:cNvSpPr/>
            <p:nvPr/>
          </p:nvSpPr>
          <p:spPr>
            <a:xfrm rot="10800000" flipH="1">
              <a:off x="6045959" y="4401914"/>
              <a:ext cx="3040" cy="3251"/>
            </a:xfrm>
            <a:custGeom>
              <a:avLst/>
              <a:gdLst/>
              <a:ahLst/>
              <a:cxnLst/>
              <a:rect l="l" t="t" r="r" b="b"/>
              <a:pathLst>
                <a:path w="40" h="38" extrusionOk="0">
                  <a:moveTo>
                    <a:pt x="39" y="38"/>
                  </a:moveTo>
                  <a:lnTo>
                    <a:pt x="39"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6"/>
            <p:cNvSpPr/>
            <p:nvPr/>
          </p:nvSpPr>
          <p:spPr>
            <a:xfrm rot="10800000" flipH="1">
              <a:off x="6210169" y="4586294"/>
              <a:ext cx="2888" cy="3251"/>
            </a:xfrm>
            <a:custGeom>
              <a:avLst/>
              <a:gdLst/>
              <a:ahLst/>
              <a:cxnLst/>
              <a:rect l="l" t="t" r="r" b="b"/>
              <a:pathLst>
                <a:path w="38" h="38" extrusionOk="0">
                  <a:moveTo>
                    <a:pt x="38" y="38"/>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6"/>
            <p:cNvSpPr/>
            <p:nvPr/>
          </p:nvSpPr>
          <p:spPr>
            <a:xfrm rot="10800000" flipH="1">
              <a:off x="5723467" y="4294107"/>
              <a:ext cx="243472" cy="287054"/>
            </a:xfrm>
            <a:custGeom>
              <a:avLst/>
              <a:gdLst/>
              <a:ahLst/>
              <a:cxnLst/>
              <a:rect l="l" t="t" r="r" b="b"/>
              <a:pathLst>
                <a:path w="3204" h="3355" extrusionOk="0">
                  <a:moveTo>
                    <a:pt x="24" y="1"/>
                  </a:moveTo>
                  <a:cubicBezTo>
                    <a:pt x="15" y="138"/>
                    <a:pt x="6" y="275"/>
                    <a:pt x="1" y="412"/>
                  </a:cubicBezTo>
                  <a:lnTo>
                    <a:pt x="2949" y="3354"/>
                  </a:lnTo>
                  <a:lnTo>
                    <a:pt x="3165" y="3137"/>
                  </a:lnTo>
                  <a:lnTo>
                    <a:pt x="3204" y="3174"/>
                  </a:lnTo>
                  <a:lnTo>
                    <a:pt x="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6"/>
            <p:cNvSpPr/>
            <p:nvPr/>
          </p:nvSpPr>
          <p:spPr>
            <a:xfrm rot="10800000" flipH="1">
              <a:off x="5947479" y="4290943"/>
              <a:ext cx="19453" cy="21903"/>
            </a:xfrm>
            <a:custGeom>
              <a:avLst/>
              <a:gdLst/>
              <a:ahLst/>
              <a:cxnLst/>
              <a:rect l="l" t="t" r="r" b="b"/>
              <a:pathLst>
                <a:path w="256" h="256" extrusionOk="0">
                  <a:moveTo>
                    <a:pt x="217" y="1"/>
                  </a:moveTo>
                  <a:lnTo>
                    <a:pt x="1" y="218"/>
                  </a:lnTo>
                  <a:lnTo>
                    <a:pt x="38" y="256"/>
                  </a:lnTo>
                  <a:lnTo>
                    <a:pt x="256"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6"/>
            <p:cNvSpPr/>
            <p:nvPr/>
          </p:nvSpPr>
          <p:spPr>
            <a:xfrm rot="10800000" flipH="1">
              <a:off x="5786613" y="4479000"/>
              <a:ext cx="344463" cy="391009"/>
            </a:xfrm>
            <a:custGeom>
              <a:avLst/>
              <a:gdLst/>
              <a:ahLst/>
              <a:cxnLst/>
              <a:rect l="l" t="t" r="r" b="b"/>
              <a:pathLst>
                <a:path w="4533" h="4570" extrusionOk="0">
                  <a:moveTo>
                    <a:pt x="142" y="1"/>
                  </a:moveTo>
                  <a:cubicBezTo>
                    <a:pt x="94" y="99"/>
                    <a:pt x="42" y="194"/>
                    <a:pt x="0" y="293"/>
                  </a:cubicBezTo>
                  <a:lnTo>
                    <a:pt x="4277" y="4570"/>
                  </a:lnTo>
                  <a:lnTo>
                    <a:pt x="4495" y="4358"/>
                  </a:lnTo>
                  <a:lnTo>
                    <a:pt x="4532" y="4391"/>
                  </a:lnTo>
                  <a:lnTo>
                    <a:pt x="1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6"/>
            <p:cNvSpPr/>
            <p:nvPr/>
          </p:nvSpPr>
          <p:spPr>
            <a:xfrm rot="10800000" flipH="1">
              <a:off x="6111613" y="4475666"/>
              <a:ext cx="19453" cy="21476"/>
            </a:xfrm>
            <a:custGeom>
              <a:avLst/>
              <a:gdLst/>
              <a:ahLst/>
              <a:cxnLst/>
              <a:rect l="l" t="t" r="r" b="b"/>
              <a:pathLst>
                <a:path w="256" h="251" extrusionOk="0">
                  <a:moveTo>
                    <a:pt x="218" y="0"/>
                  </a:moveTo>
                  <a:lnTo>
                    <a:pt x="0" y="212"/>
                  </a:lnTo>
                  <a:lnTo>
                    <a:pt x="38" y="250"/>
                  </a:lnTo>
                  <a:lnTo>
                    <a:pt x="255" y="33"/>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6"/>
            <p:cNvSpPr/>
            <p:nvPr/>
          </p:nvSpPr>
          <p:spPr>
            <a:xfrm rot="10800000" flipH="1">
              <a:off x="5736385" y="4201704"/>
              <a:ext cx="145597" cy="182072"/>
            </a:xfrm>
            <a:custGeom>
              <a:avLst/>
              <a:gdLst/>
              <a:ahLst/>
              <a:cxnLst/>
              <a:rect l="l" t="t" r="r" b="b"/>
              <a:pathLst>
                <a:path w="1916" h="2128" extrusionOk="0">
                  <a:moveTo>
                    <a:pt x="0" y="0"/>
                  </a:moveTo>
                  <a:lnTo>
                    <a:pt x="6" y="6"/>
                  </a:lnTo>
                  <a:lnTo>
                    <a:pt x="6" y="6"/>
                  </a:lnTo>
                  <a:cubicBezTo>
                    <a:pt x="6" y="6"/>
                    <a:pt x="6" y="5"/>
                    <a:pt x="6" y="5"/>
                  </a:cubicBezTo>
                  <a:cubicBezTo>
                    <a:pt x="6" y="5"/>
                    <a:pt x="6" y="0"/>
                    <a:pt x="0" y="0"/>
                  </a:cubicBezTo>
                  <a:close/>
                  <a:moveTo>
                    <a:pt x="6" y="6"/>
                  </a:moveTo>
                  <a:cubicBezTo>
                    <a:pt x="48" y="204"/>
                    <a:pt x="100" y="397"/>
                    <a:pt x="157" y="584"/>
                  </a:cubicBezTo>
                  <a:lnTo>
                    <a:pt x="1698" y="2127"/>
                  </a:lnTo>
                  <a:lnTo>
                    <a:pt x="1915" y="1910"/>
                  </a:lnTo>
                  <a:lnTo>
                    <a:pt x="6" y="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rot="10800000" flipH="1">
              <a:off x="5865412" y="4198539"/>
              <a:ext cx="19377" cy="21903"/>
            </a:xfrm>
            <a:custGeom>
              <a:avLst/>
              <a:gdLst/>
              <a:ahLst/>
              <a:cxnLst/>
              <a:rect l="l" t="t" r="r" b="b"/>
              <a:pathLst>
                <a:path w="255" h="256" extrusionOk="0">
                  <a:moveTo>
                    <a:pt x="217" y="1"/>
                  </a:moveTo>
                  <a:lnTo>
                    <a:pt x="0" y="218"/>
                  </a:lnTo>
                  <a:lnTo>
                    <a:pt x="39"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rot="10800000" flipH="1">
              <a:off x="5744288" y="4386510"/>
              <a:ext cx="301756" cy="350710"/>
            </a:xfrm>
            <a:custGeom>
              <a:avLst/>
              <a:gdLst/>
              <a:ahLst/>
              <a:cxnLst/>
              <a:rect l="l" t="t" r="r" b="b"/>
              <a:pathLst>
                <a:path w="3971" h="4099" extrusionOk="0">
                  <a:moveTo>
                    <a:pt x="90" y="0"/>
                  </a:moveTo>
                  <a:cubicBezTo>
                    <a:pt x="57" y="113"/>
                    <a:pt x="29" y="231"/>
                    <a:pt x="1" y="344"/>
                  </a:cubicBezTo>
                  <a:lnTo>
                    <a:pt x="3755" y="4099"/>
                  </a:lnTo>
                  <a:lnTo>
                    <a:pt x="3971" y="3881"/>
                  </a:lnTo>
                  <a:lnTo>
                    <a:pt x="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6"/>
            <p:cNvSpPr/>
            <p:nvPr/>
          </p:nvSpPr>
          <p:spPr>
            <a:xfrm rot="10800000" flipH="1">
              <a:off x="6029546" y="4383347"/>
              <a:ext cx="19453" cy="21818"/>
            </a:xfrm>
            <a:custGeom>
              <a:avLst/>
              <a:gdLst/>
              <a:ahLst/>
              <a:cxnLst/>
              <a:rect l="l" t="t" r="r" b="b"/>
              <a:pathLst>
                <a:path w="256" h="255" extrusionOk="0">
                  <a:moveTo>
                    <a:pt x="217" y="0"/>
                  </a:moveTo>
                  <a:lnTo>
                    <a:pt x="1" y="218"/>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6"/>
            <p:cNvSpPr/>
            <p:nvPr/>
          </p:nvSpPr>
          <p:spPr>
            <a:xfrm rot="10800000" flipH="1">
              <a:off x="5843908" y="4568066"/>
              <a:ext cx="366348" cy="419415"/>
            </a:xfrm>
            <a:custGeom>
              <a:avLst/>
              <a:gdLst/>
              <a:ahLst/>
              <a:cxnLst/>
              <a:rect l="l" t="t" r="r" b="b"/>
              <a:pathLst>
                <a:path w="4821" h="4902" extrusionOk="0">
                  <a:moveTo>
                    <a:pt x="176" y="1"/>
                  </a:moveTo>
                  <a:cubicBezTo>
                    <a:pt x="113" y="91"/>
                    <a:pt x="57" y="176"/>
                    <a:pt x="0" y="266"/>
                  </a:cubicBezTo>
                  <a:lnTo>
                    <a:pt x="4641" y="4901"/>
                  </a:lnTo>
                  <a:lnTo>
                    <a:pt x="4603" y="4863"/>
                  </a:lnTo>
                  <a:lnTo>
                    <a:pt x="4820" y="4651"/>
                  </a:lnTo>
                  <a:lnTo>
                    <a:pt x="1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rot="10800000" flipH="1">
              <a:off x="6193680" y="4568070"/>
              <a:ext cx="19377" cy="21476"/>
            </a:xfrm>
            <a:custGeom>
              <a:avLst/>
              <a:gdLst/>
              <a:ahLst/>
              <a:cxnLst/>
              <a:rect l="l" t="t" r="r" b="b"/>
              <a:pathLst>
                <a:path w="255" h="251" extrusionOk="0">
                  <a:moveTo>
                    <a:pt x="217" y="0"/>
                  </a:moveTo>
                  <a:lnTo>
                    <a:pt x="0" y="212"/>
                  </a:lnTo>
                  <a:lnTo>
                    <a:pt x="38" y="250"/>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p:cSld name="BLANK_1_2">
    <p:bg>
      <p:bgPr>
        <a:solidFill>
          <a:srgbClr val="FFFFFF"/>
        </a:solidFill>
        <a:effectLst/>
      </p:bgPr>
    </p:bg>
    <p:spTree>
      <p:nvGrpSpPr>
        <p:cNvPr id="1" name="Shape 877"/>
        <p:cNvGrpSpPr/>
        <p:nvPr/>
      </p:nvGrpSpPr>
      <p:grpSpPr>
        <a:xfrm>
          <a:off x="0" y="0"/>
          <a:ext cx="0" cy="0"/>
          <a:chOff x="0" y="0"/>
          <a:chExt cx="0" cy="0"/>
        </a:xfrm>
      </p:grpSpPr>
      <p:sp>
        <p:nvSpPr>
          <p:cNvPr id="878" name="Google Shape;878;p18"/>
          <p:cNvSpPr txBox="1">
            <a:spLocks noGrp="1"/>
          </p:cNvSpPr>
          <p:nvPr>
            <p:ph type="subTitle" idx="1"/>
          </p:nvPr>
        </p:nvSpPr>
        <p:spPr>
          <a:xfrm flipH="1">
            <a:off x="914550" y="3108302"/>
            <a:ext cx="7299900" cy="38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400">
                <a:solidFill>
                  <a:schemeClr val="dk1"/>
                </a:solidFill>
                <a:latin typeface="Lato"/>
                <a:ea typeface="Lato"/>
                <a:cs typeface="Lato"/>
                <a:sym typeface="Lato"/>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879" name="Google Shape;879;p18"/>
          <p:cNvSpPr txBox="1">
            <a:spLocks noGrp="1"/>
          </p:cNvSpPr>
          <p:nvPr>
            <p:ph type="ctrTitle"/>
          </p:nvPr>
        </p:nvSpPr>
        <p:spPr>
          <a:xfrm flipH="1">
            <a:off x="914250" y="2579950"/>
            <a:ext cx="7299900" cy="50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a:solidFill>
                  <a:schemeClr val="dk1"/>
                </a:solidFill>
                <a:latin typeface="Montserrat"/>
                <a:ea typeface="Montserrat"/>
                <a:cs typeface="Montserrat"/>
                <a:sym typeface="Montserrat"/>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880" name="Google Shape;880;p18"/>
          <p:cNvSpPr txBox="1">
            <a:spLocks noGrp="1"/>
          </p:cNvSpPr>
          <p:nvPr>
            <p:ph type="title" idx="2" hasCustomPrompt="1"/>
          </p:nvPr>
        </p:nvSpPr>
        <p:spPr>
          <a:xfrm>
            <a:off x="2691300" y="1948575"/>
            <a:ext cx="3734100" cy="62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sz="4800">
                <a:solidFill>
                  <a:srgbClr val="20124D"/>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grpSp>
        <p:nvGrpSpPr>
          <p:cNvPr id="881" name="Google Shape;881;p18"/>
          <p:cNvGrpSpPr/>
          <p:nvPr/>
        </p:nvGrpSpPr>
        <p:grpSpPr>
          <a:xfrm>
            <a:off x="5861375" y="4178175"/>
            <a:ext cx="3351600" cy="1021698"/>
            <a:chOff x="5861375" y="4178175"/>
            <a:chExt cx="3351600" cy="1021698"/>
          </a:xfrm>
        </p:grpSpPr>
        <p:sp>
          <p:nvSpPr>
            <p:cNvPr id="882" name="Google Shape;882;p18"/>
            <p:cNvSpPr/>
            <p:nvPr/>
          </p:nvSpPr>
          <p:spPr>
            <a:xfrm>
              <a:off x="5861375" y="4178175"/>
              <a:ext cx="3351600" cy="1021698"/>
            </a:xfrm>
            <a:custGeom>
              <a:avLst/>
              <a:gdLst/>
              <a:ahLst/>
              <a:cxnLst/>
              <a:rect l="l" t="t" r="r" b="b"/>
              <a:pathLst>
                <a:path w="44285" h="14312" extrusionOk="0">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3" name="Google Shape;883;p18"/>
            <p:cNvPicPr preferRelativeResize="0"/>
            <p:nvPr/>
          </p:nvPicPr>
          <p:blipFill>
            <a:blip r:embed="rId2">
              <a:alphaModFix/>
            </a:blip>
            <a:stretch>
              <a:fillRect/>
            </a:stretch>
          </p:blipFill>
          <p:spPr>
            <a:xfrm>
              <a:off x="6286501" y="4642934"/>
              <a:ext cx="2857497" cy="530969"/>
            </a:xfrm>
            <a:prstGeom prst="rect">
              <a:avLst/>
            </a:prstGeom>
            <a:noFill/>
            <a:ln>
              <a:noFill/>
            </a:ln>
          </p:spPr>
        </p:pic>
      </p:grpSp>
      <p:grpSp>
        <p:nvGrpSpPr>
          <p:cNvPr id="884" name="Google Shape;884;p18"/>
          <p:cNvGrpSpPr/>
          <p:nvPr/>
        </p:nvGrpSpPr>
        <p:grpSpPr>
          <a:xfrm>
            <a:off x="-103000" y="-237275"/>
            <a:ext cx="4656024" cy="2635100"/>
            <a:chOff x="-103000" y="-237275"/>
            <a:chExt cx="4656024" cy="2635100"/>
          </a:xfrm>
        </p:grpSpPr>
        <p:sp>
          <p:nvSpPr>
            <p:cNvPr id="885" name="Google Shape;885;p18"/>
            <p:cNvSpPr/>
            <p:nvPr/>
          </p:nvSpPr>
          <p:spPr>
            <a:xfrm>
              <a:off x="-19050" y="-76200"/>
              <a:ext cx="2668237" cy="114584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19050" y="-76200"/>
              <a:ext cx="4572074" cy="247402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7" name="Google Shape;887;p18"/>
            <p:cNvPicPr preferRelativeResize="0"/>
            <p:nvPr/>
          </p:nvPicPr>
          <p:blipFill rotWithShape="1">
            <a:blip r:embed="rId3">
              <a:alphaModFix/>
            </a:blip>
            <a:srcRect t="39" b="29"/>
            <a:stretch/>
          </p:blipFill>
          <p:spPr>
            <a:xfrm>
              <a:off x="-103000" y="-237275"/>
              <a:ext cx="1360299" cy="2331747"/>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p:cSld name="BLANK_1_1_1_1">
    <p:bg>
      <p:bgPr>
        <a:solidFill>
          <a:srgbClr val="FFFFFF"/>
        </a:solidFill>
        <a:effectLst/>
      </p:bgPr>
    </p:bg>
    <p:spTree>
      <p:nvGrpSpPr>
        <p:cNvPr id="1" name="Shape 944"/>
        <p:cNvGrpSpPr/>
        <p:nvPr/>
      </p:nvGrpSpPr>
      <p:grpSpPr>
        <a:xfrm>
          <a:off x="0" y="0"/>
          <a:ext cx="0" cy="0"/>
          <a:chOff x="0" y="0"/>
          <a:chExt cx="0" cy="0"/>
        </a:xfrm>
      </p:grpSpPr>
      <p:sp>
        <p:nvSpPr>
          <p:cNvPr id="945" name="Google Shape;945;p21"/>
          <p:cNvSpPr txBox="1">
            <a:spLocks noGrp="1"/>
          </p:cNvSpPr>
          <p:nvPr>
            <p:ph type="subTitle" idx="1"/>
          </p:nvPr>
        </p:nvSpPr>
        <p:spPr>
          <a:xfrm>
            <a:off x="3962670" y="1391720"/>
            <a:ext cx="2986500" cy="72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200"/>
              <a:buNone/>
              <a:defRPr>
                <a:solidFill>
                  <a:schemeClr val="dk1"/>
                </a:solidFill>
              </a:defRPr>
            </a:lvl1pPr>
            <a:lvl2pPr lvl="1" algn="ctr" rtl="0">
              <a:lnSpc>
                <a:spcPct val="100000"/>
              </a:lnSpc>
              <a:spcBef>
                <a:spcPts val="0"/>
              </a:spcBef>
              <a:spcAft>
                <a:spcPts val="0"/>
              </a:spcAft>
              <a:buClr>
                <a:srgbClr val="F3F3F3"/>
              </a:buClr>
              <a:buSzPts val="1200"/>
              <a:buNone/>
              <a:defRPr sz="1200">
                <a:solidFill>
                  <a:srgbClr val="F3F3F3"/>
                </a:solidFill>
              </a:defRPr>
            </a:lvl2pPr>
            <a:lvl3pPr lvl="2" algn="ctr" rtl="0">
              <a:lnSpc>
                <a:spcPct val="100000"/>
              </a:lnSpc>
              <a:spcBef>
                <a:spcPts val="0"/>
              </a:spcBef>
              <a:spcAft>
                <a:spcPts val="0"/>
              </a:spcAft>
              <a:buClr>
                <a:srgbClr val="F3F3F3"/>
              </a:buClr>
              <a:buSzPts val="1200"/>
              <a:buNone/>
              <a:defRPr sz="1200">
                <a:solidFill>
                  <a:srgbClr val="F3F3F3"/>
                </a:solidFill>
              </a:defRPr>
            </a:lvl3pPr>
            <a:lvl4pPr lvl="3" algn="ctr" rtl="0">
              <a:lnSpc>
                <a:spcPct val="100000"/>
              </a:lnSpc>
              <a:spcBef>
                <a:spcPts val="0"/>
              </a:spcBef>
              <a:spcAft>
                <a:spcPts val="0"/>
              </a:spcAft>
              <a:buClr>
                <a:srgbClr val="F3F3F3"/>
              </a:buClr>
              <a:buSzPts val="1200"/>
              <a:buNone/>
              <a:defRPr sz="1200">
                <a:solidFill>
                  <a:srgbClr val="F3F3F3"/>
                </a:solidFill>
              </a:defRPr>
            </a:lvl4pPr>
            <a:lvl5pPr lvl="4" algn="ctr" rtl="0">
              <a:lnSpc>
                <a:spcPct val="100000"/>
              </a:lnSpc>
              <a:spcBef>
                <a:spcPts val="0"/>
              </a:spcBef>
              <a:spcAft>
                <a:spcPts val="0"/>
              </a:spcAft>
              <a:buClr>
                <a:srgbClr val="F3F3F3"/>
              </a:buClr>
              <a:buSzPts val="1200"/>
              <a:buNone/>
              <a:defRPr sz="1200">
                <a:solidFill>
                  <a:srgbClr val="F3F3F3"/>
                </a:solidFill>
              </a:defRPr>
            </a:lvl5pPr>
            <a:lvl6pPr lvl="5" algn="ctr" rtl="0">
              <a:lnSpc>
                <a:spcPct val="100000"/>
              </a:lnSpc>
              <a:spcBef>
                <a:spcPts val="0"/>
              </a:spcBef>
              <a:spcAft>
                <a:spcPts val="0"/>
              </a:spcAft>
              <a:buClr>
                <a:srgbClr val="F3F3F3"/>
              </a:buClr>
              <a:buSzPts val="1200"/>
              <a:buNone/>
              <a:defRPr sz="1200">
                <a:solidFill>
                  <a:srgbClr val="F3F3F3"/>
                </a:solidFill>
              </a:defRPr>
            </a:lvl6pPr>
            <a:lvl7pPr lvl="6" algn="ctr" rtl="0">
              <a:lnSpc>
                <a:spcPct val="100000"/>
              </a:lnSpc>
              <a:spcBef>
                <a:spcPts val="0"/>
              </a:spcBef>
              <a:spcAft>
                <a:spcPts val="0"/>
              </a:spcAft>
              <a:buClr>
                <a:srgbClr val="F3F3F3"/>
              </a:buClr>
              <a:buSzPts val="1200"/>
              <a:buNone/>
              <a:defRPr sz="1200">
                <a:solidFill>
                  <a:srgbClr val="F3F3F3"/>
                </a:solidFill>
              </a:defRPr>
            </a:lvl7pPr>
            <a:lvl8pPr lvl="7" algn="ctr" rtl="0">
              <a:lnSpc>
                <a:spcPct val="100000"/>
              </a:lnSpc>
              <a:spcBef>
                <a:spcPts val="0"/>
              </a:spcBef>
              <a:spcAft>
                <a:spcPts val="0"/>
              </a:spcAft>
              <a:buClr>
                <a:srgbClr val="F3F3F3"/>
              </a:buClr>
              <a:buSzPts val="1200"/>
              <a:buNone/>
              <a:defRPr sz="1200">
                <a:solidFill>
                  <a:srgbClr val="F3F3F3"/>
                </a:solidFill>
              </a:defRPr>
            </a:lvl8pPr>
            <a:lvl9pPr lvl="8" algn="ctr" rtl="0">
              <a:lnSpc>
                <a:spcPct val="100000"/>
              </a:lnSpc>
              <a:spcBef>
                <a:spcPts val="0"/>
              </a:spcBef>
              <a:spcAft>
                <a:spcPts val="0"/>
              </a:spcAft>
              <a:buClr>
                <a:srgbClr val="F3F3F3"/>
              </a:buClr>
              <a:buSzPts val="1200"/>
              <a:buNone/>
              <a:defRPr sz="1200">
                <a:solidFill>
                  <a:srgbClr val="F3F3F3"/>
                </a:solidFill>
              </a:defRPr>
            </a:lvl9pPr>
          </a:lstStyle>
          <a:p>
            <a:endParaRPr/>
          </a:p>
        </p:txBody>
      </p:sp>
      <p:sp>
        <p:nvSpPr>
          <p:cNvPr id="946" name="Google Shape;946;p21"/>
          <p:cNvSpPr txBox="1">
            <a:spLocks noGrp="1"/>
          </p:cNvSpPr>
          <p:nvPr>
            <p:ph type="subTitle" idx="2"/>
          </p:nvPr>
        </p:nvSpPr>
        <p:spPr>
          <a:xfrm>
            <a:off x="3954583" y="2161448"/>
            <a:ext cx="2986500" cy="4245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1800"/>
              <a:buFont typeface="Montserrat"/>
              <a:buNone/>
              <a:defRPr sz="1200">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2pPr>
            <a:lvl3pPr lvl="2" algn="ct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3pPr>
            <a:lvl4pPr lvl="3" algn="ct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4pPr>
            <a:lvl5pPr lvl="4" algn="ct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5pPr>
            <a:lvl6pPr lvl="5" algn="ct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6pPr>
            <a:lvl7pPr lvl="6" algn="ct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7pPr>
            <a:lvl8pPr lvl="7" algn="ct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8pPr>
            <a:lvl9pPr lvl="8" algn="ct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9pPr>
          </a:lstStyle>
          <a:p>
            <a:endParaRPr/>
          </a:p>
        </p:txBody>
      </p:sp>
      <p:sp>
        <p:nvSpPr>
          <p:cNvPr id="947" name="Google Shape;947;p21"/>
          <p:cNvSpPr txBox="1">
            <a:spLocks noGrp="1"/>
          </p:cNvSpPr>
          <p:nvPr>
            <p:ph type="subTitle" idx="3"/>
          </p:nvPr>
        </p:nvSpPr>
        <p:spPr>
          <a:xfrm>
            <a:off x="2467426" y="3118946"/>
            <a:ext cx="2986500" cy="72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200"/>
              <a:buNone/>
              <a:defRPr>
                <a:solidFill>
                  <a:schemeClr val="dk1"/>
                </a:solidFill>
              </a:defRPr>
            </a:lvl1pPr>
            <a:lvl2pPr lvl="1" algn="ctr" rtl="0">
              <a:lnSpc>
                <a:spcPct val="100000"/>
              </a:lnSpc>
              <a:spcBef>
                <a:spcPts val="0"/>
              </a:spcBef>
              <a:spcAft>
                <a:spcPts val="0"/>
              </a:spcAft>
              <a:buClr>
                <a:srgbClr val="F3F3F3"/>
              </a:buClr>
              <a:buSzPts val="1200"/>
              <a:buNone/>
              <a:defRPr sz="1200">
                <a:solidFill>
                  <a:srgbClr val="F3F3F3"/>
                </a:solidFill>
              </a:defRPr>
            </a:lvl2pPr>
            <a:lvl3pPr lvl="2" algn="ctr" rtl="0">
              <a:lnSpc>
                <a:spcPct val="100000"/>
              </a:lnSpc>
              <a:spcBef>
                <a:spcPts val="0"/>
              </a:spcBef>
              <a:spcAft>
                <a:spcPts val="0"/>
              </a:spcAft>
              <a:buClr>
                <a:srgbClr val="F3F3F3"/>
              </a:buClr>
              <a:buSzPts val="1200"/>
              <a:buNone/>
              <a:defRPr sz="1200">
                <a:solidFill>
                  <a:srgbClr val="F3F3F3"/>
                </a:solidFill>
              </a:defRPr>
            </a:lvl3pPr>
            <a:lvl4pPr lvl="3" algn="ctr" rtl="0">
              <a:lnSpc>
                <a:spcPct val="100000"/>
              </a:lnSpc>
              <a:spcBef>
                <a:spcPts val="0"/>
              </a:spcBef>
              <a:spcAft>
                <a:spcPts val="0"/>
              </a:spcAft>
              <a:buClr>
                <a:srgbClr val="F3F3F3"/>
              </a:buClr>
              <a:buSzPts val="1200"/>
              <a:buNone/>
              <a:defRPr sz="1200">
                <a:solidFill>
                  <a:srgbClr val="F3F3F3"/>
                </a:solidFill>
              </a:defRPr>
            </a:lvl4pPr>
            <a:lvl5pPr lvl="4" algn="ctr" rtl="0">
              <a:lnSpc>
                <a:spcPct val="100000"/>
              </a:lnSpc>
              <a:spcBef>
                <a:spcPts val="0"/>
              </a:spcBef>
              <a:spcAft>
                <a:spcPts val="0"/>
              </a:spcAft>
              <a:buClr>
                <a:srgbClr val="F3F3F3"/>
              </a:buClr>
              <a:buSzPts val="1200"/>
              <a:buNone/>
              <a:defRPr sz="1200">
                <a:solidFill>
                  <a:srgbClr val="F3F3F3"/>
                </a:solidFill>
              </a:defRPr>
            </a:lvl5pPr>
            <a:lvl6pPr lvl="5" algn="ctr" rtl="0">
              <a:lnSpc>
                <a:spcPct val="100000"/>
              </a:lnSpc>
              <a:spcBef>
                <a:spcPts val="0"/>
              </a:spcBef>
              <a:spcAft>
                <a:spcPts val="0"/>
              </a:spcAft>
              <a:buClr>
                <a:srgbClr val="F3F3F3"/>
              </a:buClr>
              <a:buSzPts val="1200"/>
              <a:buNone/>
              <a:defRPr sz="1200">
                <a:solidFill>
                  <a:srgbClr val="F3F3F3"/>
                </a:solidFill>
              </a:defRPr>
            </a:lvl6pPr>
            <a:lvl7pPr lvl="6" algn="ctr" rtl="0">
              <a:lnSpc>
                <a:spcPct val="100000"/>
              </a:lnSpc>
              <a:spcBef>
                <a:spcPts val="0"/>
              </a:spcBef>
              <a:spcAft>
                <a:spcPts val="0"/>
              </a:spcAft>
              <a:buClr>
                <a:srgbClr val="F3F3F3"/>
              </a:buClr>
              <a:buSzPts val="1200"/>
              <a:buNone/>
              <a:defRPr sz="1200">
                <a:solidFill>
                  <a:srgbClr val="F3F3F3"/>
                </a:solidFill>
              </a:defRPr>
            </a:lvl7pPr>
            <a:lvl8pPr lvl="7" algn="ctr" rtl="0">
              <a:lnSpc>
                <a:spcPct val="100000"/>
              </a:lnSpc>
              <a:spcBef>
                <a:spcPts val="0"/>
              </a:spcBef>
              <a:spcAft>
                <a:spcPts val="0"/>
              </a:spcAft>
              <a:buClr>
                <a:srgbClr val="F3F3F3"/>
              </a:buClr>
              <a:buSzPts val="1200"/>
              <a:buNone/>
              <a:defRPr sz="1200">
                <a:solidFill>
                  <a:srgbClr val="F3F3F3"/>
                </a:solidFill>
              </a:defRPr>
            </a:lvl8pPr>
            <a:lvl9pPr lvl="8" algn="ctr" rtl="0">
              <a:lnSpc>
                <a:spcPct val="100000"/>
              </a:lnSpc>
              <a:spcBef>
                <a:spcPts val="0"/>
              </a:spcBef>
              <a:spcAft>
                <a:spcPts val="0"/>
              </a:spcAft>
              <a:buClr>
                <a:srgbClr val="F3F3F3"/>
              </a:buClr>
              <a:buSzPts val="1200"/>
              <a:buNone/>
              <a:defRPr sz="1200">
                <a:solidFill>
                  <a:srgbClr val="F3F3F3"/>
                </a:solidFill>
              </a:defRPr>
            </a:lvl9pPr>
          </a:lstStyle>
          <a:p>
            <a:endParaRPr/>
          </a:p>
        </p:txBody>
      </p:sp>
      <p:sp>
        <p:nvSpPr>
          <p:cNvPr id="948" name="Google Shape;948;p21"/>
          <p:cNvSpPr txBox="1">
            <a:spLocks noGrp="1"/>
          </p:cNvSpPr>
          <p:nvPr>
            <p:ph type="subTitle" idx="4"/>
          </p:nvPr>
        </p:nvSpPr>
        <p:spPr>
          <a:xfrm>
            <a:off x="2467426" y="3887876"/>
            <a:ext cx="2986500" cy="3741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800"/>
              <a:buFont typeface="Montserrat"/>
              <a:buNone/>
              <a:defRPr sz="1200">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2pPr>
            <a:lvl3pPr lvl="2" algn="ct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3pPr>
            <a:lvl4pPr lvl="3" algn="ct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4pPr>
            <a:lvl5pPr lvl="4" algn="ct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5pPr>
            <a:lvl6pPr lvl="5" algn="ct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6pPr>
            <a:lvl7pPr lvl="6" algn="ct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7pPr>
            <a:lvl8pPr lvl="7" algn="ct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8pPr>
            <a:lvl9pPr lvl="8" algn="ct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9pPr>
          </a:lstStyle>
          <a:p>
            <a:endParaRPr/>
          </a:p>
        </p:txBody>
      </p:sp>
      <p:sp>
        <p:nvSpPr>
          <p:cNvPr id="949" name="Google Shape;949;p21"/>
          <p:cNvSpPr txBox="1">
            <a:spLocks noGrp="1"/>
          </p:cNvSpPr>
          <p:nvPr>
            <p:ph type="title"/>
          </p:nvPr>
        </p:nvSpPr>
        <p:spPr>
          <a:xfrm>
            <a:off x="720000" y="3489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50" name="Google Shape;950;p21"/>
          <p:cNvGrpSpPr/>
          <p:nvPr/>
        </p:nvGrpSpPr>
        <p:grpSpPr>
          <a:xfrm>
            <a:off x="4038601" y="-137099"/>
            <a:ext cx="5314951" cy="5357097"/>
            <a:chOff x="4038601" y="-137099"/>
            <a:chExt cx="5314951" cy="5357097"/>
          </a:xfrm>
        </p:grpSpPr>
        <p:grpSp>
          <p:nvGrpSpPr>
            <p:cNvPr id="951" name="Google Shape;951;p21"/>
            <p:cNvGrpSpPr/>
            <p:nvPr/>
          </p:nvGrpSpPr>
          <p:grpSpPr>
            <a:xfrm>
              <a:off x="5827386" y="-55175"/>
              <a:ext cx="3400978" cy="5274667"/>
              <a:chOff x="5827590" y="0"/>
              <a:chExt cx="3316410" cy="5143508"/>
            </a:xfrm>
          </p:grpSpPr>
          <p:sp>
            <p:nvSpPr>
              <p:cNvPr id="952" name="Google Shape;952;p21"/>
              <p:cNvSpPr/>
              <p:nvPr/>
            </p:nvSpPr>
            <p:spPr>
              <a:xfrm flipH="1">
                <a:off x="8348056" y="1053597"/>
                <a:ext cx="795944" cy="1305112"/>
              </a:xfrm>
              <a:custGeom>
                <a:avLst/>
                <a:gdLst/>
                <a:ahLst/>
                <a:cxnLst/>
                <a:rect l="l" t="t" r="r" b="b"/>
                <a:pathLst>
                  <a:path w="5959" h="9771" extrusionOk="0">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1"/>
              <p:cNvSpPr/>
              <p:nvPr/>
            </p:nvSpPr>
            <p:spPr>
              <a:xfrm flipH="1">
                <a:off x="8079981" y="0"/>
                <a:ext cx="1064019" cy="2206710"/>
              </a:xfrm>
              <a:custGeom>
                <a:avLst/>
                <a:gdLst/>
                <a:ahLst/>
                <a:cxnLst/>
                <a:rect l="l" t="t" r="r" b="b"/>
                <a:pathLst>
                  <a:path w="7966" h="16521" extrusionOk="0">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1"/>
              <p:cNvSpPr/>
              <p:nvPr/>
            </p:nvSpPr>
            <p:spPr>
              <a:xfrm flipH="1">
                <a:off x="5827590" y="2206571"/>
                <a:ext cx="3316410" cy="2936937"/>
              </a:xfrm>
              <a:custGeom>
                <a:avLst/>
                <a:gdLst/>
                <a:ahLst/>
                <a:cxnLst/>
                <a:rect l="l" t="t" r="r" b="b"/>
                <a:pathLst>
                  <a:path w="24829" h="21988" extrusionOk="0">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55" name="Google Shape;955;p21"/>
            <p:cNvPicPr preferRelativeResize="0"/>
            <p:nvPr/>
          </p:nvPicPr>
          <p:blipFill>
            <a:blip r:embed="rId2">
              <a:alphaModFix/>
            </a:blip>
            <a:stretch>
              <a:fillRect/>
            </a:stretch>
          </p:blipFill>
          <p:spPr>
            <a:xfrm>
              <a:off x="6162675" y="-137099"/>
              <a:ext cx="3190877" cy="1794852"/>
            </a:xfrm>
            <a:prstGeom prst="rect">
              <a:avLst/>
            </a:prstGeom>
            <a:noFill/>
            <a:ln>
              <a:noFill/>
            </a:ln>
          </p:spPr>
        </p:pic>
        <p:pic>
          <p:nvPicPr>
            <p:cNvPr id="956" name="Google Shape;956;p21"/>
            <p:cNvPicPr preferRelativeResize="0"/>
            <p:nvPr/>
          </p:nvPicPr>
          <p:blipFill>
            <a:blip r:embed="rId3">
              <a:alphaModFix/>
            </a:blip>
            <a:stretch>
              <a:fillRect/>
            </a:stretch>
          </p:blipFill>
          <p:spPr>
            <a:xfrm>
              <a:off x="4038601" y="2247600"/>
              <a:ext cx="5284301" cy="2972398"/>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s 2">
  <p:cSld name="BLANK_1_1_1_1_1">
    <p:bg>
      <p:bgPr>
        <a:solidFill>
          <a:srgbClr val="FFFFFF"/>
        </a:solidFill>
        <a:effectLst/>
      </p:bgPr>
    </p:bg>
    <p:spTree>
      <p:nvGrpSpPr>
        <p:cNvPr id="1" name="Shape 957"/>
        <p:cNvGrpSpPr/>
        <p:nvPr/>
      </p:nvGrpSpPr>
      <p:grpSpPr>
        <a:xfrm>
          <a:off x="0" y="0"/>
          <a:ext cx="0" cy="0"/>
          <a:chOff x="0" y="0"/>
          <a:chExt cx="0" cy="0"/>
        </a:xfrm>
      </p:grpSpPr>
      <p:sp>
        <p:nvSpPr>
          <p:cNvPr id="958" name="Google Shape;958;p22"/>
          <p:cNvSpPr txBox="1">
            <a:spLocks noGrp="1"/>
          </p:cNvSpPr>
          <p:nvPr>
            <p:ph type="title"/>
          </p:nvPr>
        </p:nvSpPr>
        <p:spPr>
          <a:xfrm>
            <a:off x="922200" y="432516"/>
            <a:ext cx="73152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9" name="Google Shape;959;p22"/>
          <p:cNvSpPr txBox="1">
            <a:spLocks noGrp="1"/>
          </p:cNvSpPr>
          <p:nvPr>
            <p:ph type="subTitle" idx="1"/>
          </p:nvPr>
        </p:nvSpPr>
        <p:spPr>
          <a:xfrm>
            <a:off x="5063172" y="3037651"/>
            <a:ext cx="2116200" cy="12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200"/>
              <a:buNone/>
              <a:defRPr>
                <a:solidFill>
                  <a:schemeClr val="dk1"/>
                </a:solidFill>
              </a:defRPr>
            </a:lvl1pPr>
            <a:lvl2pPr lvl="1" rtl="0">
              <a:lnSpc>
                <a:spcPct val="100000"/>
              </a:lnSpc>
              <a:spcBef>
                <a:spcPts val="0"/>
              </a:spcBef>
              <a:spcAft>
                <a:spcPts val="0"/>
              </a:spcAft>
              <a:buClr>
                <a:srgbClr val="F3F3F3"/>
              </a:buClr>
              <a:buSzPts val="1200"/>
              <a:buNone/>
              <a:defRPr sz="1200">
                <a:solidFill>
                  <a:srgbClr val="F3F3F3"/>
                </a:solidFill>
              </a:defRPr>
            </a:lvl2pPr>
            <a:lvl3pPr lvl="2" rtl="0">
              <a:lnSpc>
                <a:spcPct val="100000"/>
              </a:lnSpc>
              <a:spcBef>
                <a:spcPts val="0"/>
              </a:spcBef>
              <a:spcAft>
                <a:spcPts val="0"/>
              </a:spcAft>
              <a:buClr>
                <a:srgbClr val="F3F3F3"/>
              </a:buClr>
              <a:buSzPts val="1200"/>
              <a:buNone/>
              <a:defRPr sz="1200">
                <a:solidFill>
                  <a:srgbClr val="F3F3F3"/>
                </a:solidFill>
              </a:defRPr>
            </a:lvl3pPr>
            <a:lvl4pPr lvl="3" rtl="0">
              <a:lnSpc>
                <a:spcPct val="100000"/>
              </a:lnSpc>
              <a:spcBef>
                <a:spcPts val="0"/>
              </a:spcBef>
              <a:spcAft>
                <a:spcPts val="0"/>
              </a:spcAft>
              <a:buClr>
                <a:srgbClr val="F3F3F3"/>
              </a:buClr>
              <a:buSzPts val="1200"/>
              <a:buNone/>
              <a:defRPr sz="1200">
                <a:solidFill>
                  <a:srgbClr val="F3F3F3"/>
                </a:solidFill>
              </a:defRPr>
            </a:lvl4pPr>
            <a:lvl5pPr lvl="4" rtl="0">
              <a:lnSpc>
                <a:spcPct val="100000"/>
              </a:lnSpc>
              <a:spcBef>
                <a:spcPts val="0"/>
              </a:spcBef>
              <a:spcAft>
                <a:spcPts val="0"/>
              </a:spcAft>
              <a:buClr>
                <a:srgbClr val="F3F3F3"/>
              </a:buClr>
              <a:buSzPts val="1200"/>
              <a:buNone/>
              <a:defRPr sz="1200">
                <a:solidFill>
                  <a:srgbClr val="F3F3F3"/>
                </a:solidFill>
              </a:defRPr>
            </a:lvl5pPr>
            <a:lvl6pPr lvl="5" rtl="0">
              <a:lnSpc>
                <a:spcPct val="100000"/>
              </a:lnSpc>
              <a:spcBef>
                <a:spcPts val="0"/>
              </a:spcBef>
              <a:spcAft>
                <a:spcPts val="0"/>
              </a:spcAft>
              <a:buClr>
                <a:srgbClr val="F3F3F3"/>
              </a:buClr>
              <a:buSzPts val="1200"/>
              <a:buNone/>
              <a:defRPr sz="1200">
                <a:solidFill>
                  <a:srgbClr val="F3F3F3"/>
                </a:solidFill>
              </a:defRPr>
            </a:lvl6pPr>
            <a:lvl7pPr lvl="6" rtl="0">
              <a:lnSpc>
                <a:spcPct val="100000"/>
              </a:lnSpc>
              <a:spcBef>
                <a:spcPts val="0"/>
              </a:spcBef>
              <a:spcAft>
                <a:spcPts val="0"/>
              </a:spcAft>
              <a:buClr>
                <a:srgbClr val="F3F3F3"/>
              </a:buClr>
              <a:buSzPts val="1200"/>
              <a:buNone/>
              <a:defRPr sz="1200">
                <a:solidFill>
                  <a:srgbClr val="F3F3F3"/>
                </a:solidFill>
              </a:defRPr>
            </a:lvl7pPr>
            <a:lvl8pPr lvl="7" rtl="0">
              <a:lnSpc>
                <a:spcPct val="100000"/>
              </a:lnSpc>
              <a:spcBef>
                <a:spcPts val="0"/>
              </a:spcBef>
              <a:spcAft>
                <a:spcPts val="0"/>
              </a:spcAft>
              <a:buClr>
                <a:srgbClr val="F3F3F3"/>
              </a:buClr>
              <a:buSzPts val="1200"/>
              <a:buNone/>
              <a:defRPr sz="1200">
                <a:solidFill>
                  <a:srgbClr val="F3F3F3"/>
                </a:solidFill>
              </a:defRPr>
            </a:lvl8pPr>
            <a:lvl9pPr lvl="8" rtl="0">
              <a:lnSpc>
                <a:spcPct val="100000"/>
              </a:lnSpc>
              <a:spcBef>
                <a:spcPts val="0"/>
              </a:spcBef>
              <a:spcAft>
                <a:spcPts val="0"/>
              </a:spcAft>
              <a:buClr>
                <a:srgbClr val="F3F3F3"/>
              </a:buClr>
              <a:buSzPts val="1200"/>
              <a:buNone/>
              <a:defRPr sz="1200">
                <a:solidFill>
                  <a:srgbClr val="F3F3F3"/>
                </a:solidFill>
              </a:defRPr>
            </a:lvl9pPr>
          </a:lstStyle>
          <a:p>
            <a:endParaRPr/>
          </a:p>
        </p:txBody>
      </p:sp>
      <p:sp>
        <p:nvSpPr>
          <p:cNvPr id="960" name="Google Shape;960;p22"/>
          <p:cNvSpPr txBox="1">
            <a:spLocks noGrp="1"/>
          </p:cNvSpPr>
          <p:nvPr>
            <p:ph type="subTitle" idx="2"/>
          </p:nvPr>
        </p:nvSpPr>
        <p:spPr>
          <a:xfrm>
            <a:off x="2254449" y="2538821"/>
            <a:ext cx="1828800" cy="4572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800"/>
              <a:buFont typeface="Montserrat"/>
              <a:buNone/>
              <a:defRPr sz="1800">
                <a:solidFill>
                  <a:schemeClr val="dk1"/>
                </a:solidFill>
                <a:latin typeface="Montserrat"/>
                <a:ea typeface="Montserrat"/>
                <a:cs typeface="Montserrat"/>
                <a:sym typeface="Montserrat"/>
              </a:defRPr>
            </a:lvl1pPr>
            <a:lvl2pPr lvl="1" algn="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2pPr>
            <a:lvl3pPr lvl="2" algn="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3pPr>
            <a:lvl4pPr lvl="3" algn="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4pPr>
            <a:lvl5pPr lvl="4" algn="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5pPr>
            <a:lvl6pPr lvl="5" algn="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6pPr>
            <a:lvl7pPr lvl="6" algn="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7pPr>
            <a:lvl8pPr lvl="7" algn="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8pPr>
            <a:lvl9pPr lvl="8" algn="r"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9pPr>
          </a:lstStyle>
          <a:p>
            <a:endParaRPr/>
          </a:p>
        </p:txBody>
      </p:sp>
      <p:sp>
        <p:nvSpPr>
          <p:cNvPr id="961" name="Google Shape;961;p22"/>
          <p:cNvSpPr txBox="1">
            <a:spLocks noGrp="1"/>
          </p:cNvSpPr>
          <p:nvPr>
            <p:ph type="subTitle" idx="3"/>
          </p:nvPr>
        </p:nvSpPr>
        <p:spPr>
          <a:xfrm>
            <a:off x="1968264" y="3037656"/>
            <a:ext cx="2116200" cy="124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200"/>
              <a:buNone/>
              <a:defRPr>
                <a:solidFill>
                  <a:schemeClr val="dk1"/>
                </a:solidFill>
              </a:defRPr>
            </a:lvl1pPr>
            <a:lvl2pPr lvl="1" algn="r" rtl="0">
              <a:lnSpc>
                <a:spcPct val="100000"/>
              </a:lnSpc>
              <a:spcBef>
                <a:spcPts val="0"/>
              </a:spcBef>
              <a:spcAft>
                <a:spcPts val="0"/>
              </a:spcAft>
              <a:buClr>
                <a:srgbClr val="F3F3F3"/>
              </a:buClr>
              <a:buSzPts val="1200"/>
              <a:buNone/>
              <a:defRPr sz="1200">
                <a:solidFill>
                  <a:srgbClr val="F3F3F3"/>
                </a:solidFill>
              </a:defRPr>
            </a:lvl2pPr>
            <a:lvl3pPr lvl="2" algn="r" rtl="0">
              <a:lnSpc>
                <a:spcPct val="100000"/>
              </a:lnSpc>
              <a:spcBef>
                <a:spcPts val="0"/>
              </a:spcBef>
              <a:spcAft>
                <a:spcPts val="0"/>
              </a:spcAft>
              <a:buClr>
                <a:srgbClr val="F3F3F3"/>
              </a:buClr>
              <a:buSzPts val="1200"/>
              <a:buNone/>
              <a:defRPr sz="1200">
                <a:solidFill>
                  <a:srgbClr val="F3F3F3"/>
                </a:solidFill>
              </a:defRPr>
            </a:lvl3pPr>
            <a:lvl4pPr lvl="3" algn="r" rtl="0">
              <a:lnSpc>
                <a:spcPct val="100000"/>
              </a:lnSpc>
              <a:spcBef>
                <a:spcPts val="0"/>
              </a:spcBef>
              <a:spcAft>
                <a:spcPts val="0"/>
              </a:spcAft>
              <a:buClr>
                <a:srgbClr val="F3F3F3"/>
              </a:buClr>
              <a:buSzPts val="1200"/>
              <a:buNone/>
              <a:defRPr sz="1200">
                <a:solidFill>
                  <a:srgbClr val="F3F3F3"/>
                </a:solidFill>
              </a:defRPr>
            </a:lvl4pPr>
            <a:lvl5pPr lvl="4" algn="r" rtl="0">
              <a:lnSpc>
                <a:spcPct val="100000"/>
              </a:lnSpc>
              <a:spcBef>
                <a:spcPts val="0"/>
              </a:spcBef>
              <a:spcAft>
                <a:spcPts val="0"/>
              </a:spcAft>
              <a:buClr>
                <a:srgbClr val="F3F3F3"/>
              </a:buClr>
              <a:buSzPts val="1200"/>
              <a:buNone/>
              <a:defRPr sz="1200">
                <a:solidFill>
                  <a:srgbClr val="F3F3F3"/>
                </a:solidFill>
              </a:defRPr>
            </a:lvl5pPr>
            <a:lvl6pPr lvl="5" algn="r" rtl="0">
              <a:lnSpc>
                <a:spcPct val="100000"/>
              </a:lnSpc>
              <a:spcBef>
                <a:spcPts val="0"/>
              </a:spcBef>
              <a:spcAft>
                <a:spcPts val="0"/>
              </a:spcAft>
              <a:buClr>
                <a:srgbClr val="F3F3F3"/>
              </a:buClr>
              <a:buSzPts val="1200"/>
              <a:buNone/>
              <a:defRPr sz="1200">
                <a:solidFill>
                  <a:srgbClr val="F3F3F3"/>
                </a:solidFill>
              </a:defRPr>
            </a:lvl6pPr>
            <a:lvl7pPr lvl="6" algn="r" rtl="0">
              <a:lnSpc>
                <a:spcPct val="100000"/>
              </a:lnSpc>
              <a:spcBef>
                <a:spcPts val="0"/>
              </a:spcBef>
              <a:spcAft>
                <a:spcPts val="0"/>
              </a:spcAft>
              <a:buClr>
                <a:srgbClr val="F3F3F3"/>
              </a:buClr>
              <a:buSzPts val="1200"/>
              <a:buNone/>
              <a:defRPr sz="1200">
                <a:solidFill>
                  <a:srgbClr val="F3F3F3"/>
                </a:solidFill>
              </a:defRPr>
            </a:lvl7pPr>
            <a:lvl8pPr lvl="7" algn="r" rtl="0">
              <a:lnSpc>
                <a:spcPct val="100000"/>
              </a:lnSpc>
              <a:spcBef>
                <a:spcPts val="0"/>
              </a:spcBef>
              <a:spcAft>
                <a:spcPts val="0"/>
              </a:spcAft>
              <a:buClr>
                <a:srgbClr val="F3F3F3"/>
              </a:buClr>
              <a:buSzPts val="1200"/>
              <a:buNone/>
              <a:defRPr sz="1200">
                <a:solidFill>
                  <a:srgbClr val="F3F3F3"/>
                </a:solidFill>
              </a:defRPr>
            </a:lvl8pPr>
            <a:lvl9pPr lvl="8" algn="r" rtl="0">
              <a:lnSpc>
                <a:spcPct val="100000"/>
              </a:lnSpc>
              <a:spcBef>
                <a:spcPts val="0"/>
              </a:spcBef>
              <a:spcAft>
                <a:spcPts val="0"/>
              </a:spcAft>
              <a:buClr>
                <a:srgbClr val="F3F3F3"/>
              </a:buClr>
              <a:buSzPts val="1200"/>
              <a:buNone/>
              <a:defRPr sz="1200">
                <a:solidFill>
                  <a:srgbClr val="F3F3F3"/>
                </a:solidFill>
              </a:defRPr>
            </a:lvl9pPr>
          </a:lstStyle>
          <a:p>
            <a:endParaRPr/>
          </a:p>
        </p:txBody>
      </p:sp>
      <p:sp>
        <p:nvSpPr>
          <p:cNvPr id="962" name="Google Shape;962;p22"/>
          <p:cNvSpPr txBox="1">
            <a:spLocks noGrp="1"/>
          </p:cNvSpPr>
          <p:nvPr>
            <p:ph type="subTitle" idx="4"/>
          </p:nvPr>
        </p:nvSpPr>
        <p:spPr>
          <a:xfrm>
            <a:off x="5072276" y="2540105"/>
            <a:ext cx="1828800" cy="457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800"/>
              <a:buFont typeface="Montserrat"/>
              <a:buNone/>
              <a:defRPr sz="1800">
                <a:solidFill>
                  <a:schemeClr val="dk1"/>
                </a:solidFill>
                <a:latin typeface="Montserrat"/>
                <a:ea typeface="Montserrat"/>
                <a:cs typeface="Montserrat"/>
                <a:sym typeface="Montserrat"/>
              </a:defRPr>
            </a:lvl1pPr>
            <a:lvl2pPr lvl="1"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2pPr>
            <a:lvl3pPr lvl="2"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3pPr>
            <a:lvl4pPr lvl="3"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4pPr>
            <a:lvl5pPr lvl="4"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5pPr>
            <a:lvl6pPr lvl="5"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6pPr>
            <a:lvl7pPr lvl="6"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7pPr>
            <a:lvl8pPr lvl="7"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8pPr>
            <a:lvl9pPr lvl="8" rtl="0">
              <a:lnSpc>
                <a:spcPct val="100000"/>
              </a:lnSpc>
              <a:spcBef>
                <a:spcPts val="0"/>
              </a:spcBef>
              <a:spcAft>
                <a:spcPts val="0"/>
              </a:spcAft>
              <a:buClr>
                <a:srgbClr val="F3F3F3"/>
              </a:buClr>
              <a:buSzPts val="1800"/>
              <a:buFont typeface="Montserrat"/>
              <a:buNone/>
              <a:defRPr sz="1800">
                <a:solidFill>
                  <a:srgbClr val="F3F3F3"/>
                </a:solidFill>
                <a:latin typeface="Montserrat"/>
                <a:ea typeface="Montserrat"/>
                <a:cs typeface="Montserrat"/>
                <a:sym typeface="Montserrat"/>
              </a:defRPr>
            </a:lvl9pPr>
          </a:lstStyle>
          <a:p>
            <a:endParaRPr/>
          </a:p>
        </p:txBody>
      </p:sp>
      <p:grpSp>
        <p:nvGrpSpPr>
          <p:cNvPr id="963" name="Google Shape;963;p22"/>
          <p:cNvGrpSpPr/>
          <p:nvPr/>
        </p:nvGrpSpPr>
        <p:grpSpPr>
          <a:xfrm>
            <a:off x="6002520" y="-102719"/>
            <a:ext cx="4477807" cy="5398619"/>
            <a:chOff x="6002520" y="-102719"/>
            <a:chExt cx="4477807" cy="5398619"/>
          </a:xfrm>
        </p:grpSpPr>
        <p:sp>
          <p:nvSpPr>
            <p:cNvPr id="964" name="Google Shape;964;p22"/>
            <p:cNvSpPr/>
            <p:nvPr/>
          </p:nvSpPr>
          <p:spPr>
            <a:xfrm rot="10800000" flipH="1">
              <a:off x="7915228" y="315002"/>
              <a:ext cx="1679305" cy="4839573"/>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2"/>
            <p:cNvSpPr/>
            <p:nvPr/>
          </p:nvSpPr>
          <p:spPr>
            <a:xfrm rot="10800000" flipH="1">
              <a:off x="9065267" y="201900"/>
              <a:ext cx="1287556" cy="4952684"/>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2"/>
            <p:cNvSpPr/>
            <p:nvPr/>
          </p:nvSpPr>
          <p:spPr>
            <a:xfrm rot="10800000" flipH="1">
              <a:off x="8947883" y="-102719"/>
              <a:ext cx="1404938" cy="907153"/>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2"/>
            <p:cNvSpPr/>
            <p:nvPr/>
          </p:nvSpPr>
          <p:spPr>
            <a:xfrm rot="9683509" flipH="1">
              <a:off x="8237391" y="3788609"/>
              <a:ext cx="729045" cy="1405831"/>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 name="Google Shape;968;p22"/>
            <p:cNvGrpSpPr/>
            <p:nvPr/>
          </p:nvGrpSpPr>
          <p:grpSpPr>
            <a:xfrm>
              <a:off x="6002520" y="4318199"/>
              <a:ext cx="4477807" cy="839588"/>
              <a:chOff x="3098100" y="3849750"/>
              <a:chExt cx="940775" cy="270425"/>
            </a:xfrm>
          </p:grpSpPr>
          <p:sp>
            <p:nvSpPr>
              <p:cNvPr id="969" name="Google Shape;969;p22"/>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2"/>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rgbClr val="FFF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2"/>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rgbClr val="FEC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72" name="Google Shape;972;p22"/>
            <p:cNvPicPr preferRelativeResize="0"/>
            <p:nvPr/>
          </p:nvPicPr>
          <p:blipFill rotWithShape="1">
            <a:blip r:embed="rId2">
              <a:alphaModFix/>
            </a:blip>
            <a:srcRect l="70893"/>
            <a:stretch/>
          </p:blipFill>
          <p:spPr>
            <a:xfrm>
              <a:off x="8305798" y="-52600"/>
              <a:ext cx="914400" cy="1767101"/>
            </a:xfrm>
            <a:prstGeom prst="rect">
              <a:avLst/>
            </a:prstGeom>
            <a:noFill/>
            <a:ln>
              <a:noFill/>
            </a:ln>
          </p:spPr>
        </p:pic>
        <p:pic>
          <p:nvPicPr>
            <p:cNvPr id="973" name="Google Shape;973;p22"/>
            <p:cNvPicPr preferRelativeResize="0"/>
            <p:nvPr/>
          </p:nvPicPr>
          <p:blipFill rotWithShape="1">
            <a:blip r:embed="rId3">
              <a:alphaModFix/>
            </a:blip>
            <a:srcRect l="53174"/>
            <a:stretch/>
          </p:blipFill>
          <p:spPr>
            <a:xfrm>
              <a:off x="7967650" y="3608200"/>
              <a:ext cx="1404950" cy="1687700"/>
            </a:xfrm>
            <a:prstGeom prst="rect">
              <a:avLst/>
            </a:prstGeom>
            <a:noFill/>
            <a:ln>
              <a:noFill/>
            </a:ln>
          </p:spPr>
        </p:pic>
      </p:grpSp>
      <p:grpSp>
        <p:nvGrpSpPr>
          <p:cNvPr id="974" name="Google Shape;974;p22"/>
          <p:cNvGrpSpPr/>
          <p:nvPr/>
        </p:nvGrpSpPr>
        <p:grpSpPr>
          <a:xfrm>
            <a:off x="-1462108" y="-365290"/>
            <a:ext cx="4517256" cy="5656448"/>
            <a:chOff x="-1462108" y="-365290"/>
            <a:chExt cx="4517256" cy="5656448"/>
          </a:xfrm>
        </p:grpSpPr>
        <p:grpSp>
          <p:nvGrpSpPr>
            <p:cNvPr id="975" name="Google Shape;975;p22"/>
            <p:cNvGrpSpPr/>
            <p:nvPr/>
          </p:nvGrpSpPr>
          <p:grpSpPr>
            <a:xfrm rot="-373102" flipH="1">
              <a:off x="-1189137" y="-165666"/>
              <a:ext cx="3971313" cy="5257200"/>
              <a:chOff x="3268325" y="3013975"/>
              <a:chExt cx="1443800" cy="1106200"/>
            </a:xfrm>
          </p:grpSpPr>
          <p:sp>
            <p:nvSpPr>
              <p:cNvPr id="976" name="Google Shape;976;p22"/>
              <p:cNvSpPr/>
              <p:nvPr/>
            </p:nvSpPr>
            <p:spPr>
              <a:xfrm>
                <a:off x="3268325" y="3013975"/>
                <a:ext cx="274950" cy="149575"/>
              </a:xfrm>
              <a:custGeom>
                <a:avLst/>
                <a:gdLst/>
                <a:ahLst/>
                <a:cxnLst/>
                <a:rect l="l" t="t" r="r" b="b"/>
                <a:pathLst>
                  <a:path w="10998" h="5983" extrusionOk="0">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2"/>
              <p:cNvSpPr/>
              <p:nvPr/>
            </p:nvSpPr>
            <p:spPr>
              <a:xfrm>
                <a:off x="3543250" y="3013975"/>
                <a:ext cx="893200" cy="1018300"/>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2"/>
              <p:cNvSpPr/>
              <p:nvPr/>
            </p:nvSpPr>
            <p:spPr>
              <a:xfrm>
                <a:off x="3532950" y="3013975"/>
                <a:ext cx="491525" cy="178275"/>
              </a:xfrm>
              <a:custGeom>
                <a:avLst/>
                <a:gdLst/>
                <a:ahLst/>
                <a:cxnLst/>
                <a:rect l="l" t="t" r="r" b="b"/>
                <a:pathLst>
                  <a:path w="19661" h="7131" extrusionOk="0">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2"/>
              <p:cNvSpPr/>
              <p:nvPr/>
            </p:nvSpPr>
            <p:spPr>
              <a:xfrm>
                <a:off x="4244025" y="3013975"/>
                <a:ext cx="468100" cy="1042100"/>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2"/>
              <p:cNvSpPr/>
              <p:nvPr/>
            </p:nvSpPr>
            <p:spPr>
              <a:xfrm>
                <a:off x="4201350" y="3929300"/>
                <a:ext cx="510775" cy="190875"/>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2"/>
              <p:cNvSpPr/>
              <p:nvPr/>
            </p:nvSpPr>
            <p:spPr>
              <a:xfrm>
                <a:off x="4057600" y="3658800"/>
                <a:ext cx="265050" cy="295800"/>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82" name="Google Shape;982;p22"/>
            <p:cNvPicPr preferRelativeResize="0"/>
            <p:nvPr/>
          </p:nvPicPr>
          <p:blipFill>
            <a:blip r:embed="rId4">
              <a:alphaModFix/>
            </a:blip>
            <a:stretch>
              <a:fillRect/>
            </a:stretch>
          </p:blipFill>
          <p:spPr>
            <a:xfrm>
              <a:off x="-381000" y="-228600"/>
              <a:ext cx="3141475" cy="1767096"/>
            </a:xfrm>
            <a:prstGeom prst="rect">
              <a:avLst/>
            </a:prstGeom>
            <a:noFill/>
            <a:ln>
              <a:noFill/>
            </a:ln>
          </p:spPr>
        </p:pic>
        <p:pic>
          <p:nvPicPr>
            <p:cNvPr id="983" name="Google Shape;983;p22"/>
            <p:cNvPicPr preferRelativeResize="0"/>
            <p:nvPr/>
          </p:nvPicPr>
          <p:blipFill rotWithShape="1">
            <a:blip r:embed="rId5">
              <a:alphaModFix/>
            </a:blip>
            <a:srcRect r="52408" b="36511"/>
            <a:stretch/>
          </p:blipFill>
          <p:spPr>
            <a:xfrm>
              <a:off x="-228600" y="4090400"/>
              <a:ext cx="1600195" cy="1200749"/>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
    <p:spTree>
      <p:nvGrpSpPr>
        <p:cNvPr id="1" name="Shape 984"/>
        <p:cNvGrpSpPr/>
        <p:nvPr/>
      </p:nvGrpSpPr>
      <p:grpSpPr>
        <a:xfrm>
          <a:off x="0" y="0"/>
          <a:ext cx="0" cy="0"/>
          <a:chOff x="0" y="0"/>
          <a:chExt cx="0" cy="0"/>
        </a:xfrm>
      </p:grpSpPr>
      <p:sp>
        <p:nvSpPr>
          <p:cNvPr id="985" name="Google Shape;985;p23"/>
          <p:cNvSpPr txBox="1">
            <a:spLocks noGrp="1"/>
          </p:cNvSpPr>
          <p:nvPr>
            <p:ph type="subTitle" idx="1"/>
          </p:nvPr>
        </p:nvSpPr>
        <p:spPr>
          <a:xfrm>
            <a:off x="914400" y="1840175"/>
            <a:ext cx="3651600" cy="396300"/>
          </a:xfrm>
          <a:prstGeom prst="rect">
            <a:avLst/>
          </a:prstGeom>
        </p:spPr>
        <p:txBody>
          <a:bodyPr spcFirstLastPara="1" wrap="square" lIns="91425" tIns="91425" rIns="91425" bIns="91425" anchor="t" anchorCtr="0">
            <a:noAutofit/>
          </a:bodyPr>
          <a:lstStyle>
            <a:lvl1pPr marL="0" marR="0" lvl="0" indent="0" rtl="0">
              <a:lnSpc>
                <a:spcPct val="115000"/>
              </a:lnSpc>
              <a:spcBef>
                <a:spcPts val="0"/>
              </a:spcBef>
              <a:spcAft>
                <a:spcPts val="0"/>
              </a:spcAft>
              <a:buNone/>
              <a:defRPr sz="1400">
                <a:latin typeface="Roboto Condensed"/>
                <a:ea typeface="Roboto Condensed"/>
                <a:cs typeface="Roboto Condensed"/>
                <a:sym typeface="Roboto Condensed"/>
              </a:defRPr>
            </a:lvl1pPr>
            <a:lvl2pPr lvl="1" rtl="0">
              <a:spcBef>
                <a:spcPts val="1600"/>
              </a:spcBef>
              <a:spcAft>
                <a:spcPts val="0"/>
              </a:spcAft>
              <a:buNone/>
              <a:defRPr sz="1400">
                <a:latin typeface="Roboto Condensed"/>
                <a:ea typeface="Roboto Condensed"/>
                <a:cs typeface="Roboto Condensed"/>
                <a:sym typeface="Roboto Condensed"/>
              </a:defRPr>
            </a:lvl2pPr>
            <a:lvl3pPr lvl="2" rtl="0">
              <a:spcBef>
                <a:spcPts val="1600"/>
              </a:spcBef>
              <a:spcAft>
                <a:spcPts val="0"/>
              </a:spcAft>
              <a:buNone/>
              <a:defRPr sz="1400">
                <a:latin typeface="Roboto Condensed"/>
                <a:ea typeface="Roboto Condensed"/>
                <a:cs typeface="Roboto Condensed"/>
                <a:sym typeface="Roboto Condensed"/>
              </a:defRPr>
            </a:lvl3pPr>
            <a:lvl4pPr lvl="3" rtl="0">
              <a:spcBef>
                <a:spcPts val="1600"/>
              </a:spcBef>
              <a:spcAft>
                <a:spcPts val="0"/>
              </a:spcAft>
              <a:buNone/>
              <a:defRPr sz="1400">
                <a:latin typeface="Roboto Condensed"/>
                <a:ea typeface="Roboto Condensed"/>
                <a:cs typeface="Roboto Condensed"/>
                <a:sym typeface="Roboto Condensed"/>
              </a:defRPr>
            </a:lvl4pPr>
            <a:lvl5pPr lvl="4" rtl="0">
              <a:spcBef>
                <a:spcPts val="1600"/>
              </a:spcBef>
              <a:spcAft>
                <a:spcPts val="0"/>
              </a:spcAft>
              <a:buNone/>
              <a:defRPr sz="1400">
                <a:latin typeface="Roboto Condensed"/>
                <a:ea typeface="Roboto Condensed"/>
                <a:cs typeface="Roboto Condensed"/>
                <a:sym typeface="Roboto Condensed"/>
              </a:defRPr>
            </a:lvl5pPr>
            <a:lvl6pPr lvl="5" rtl="0">
              <a:spcBef>
                <a:spcPts val="1600"/>
              </a:spcBef>
              <a:spcAft>
                <a:spcPts val="0"/>
              </a:spcAft>
              <a:buNone/>
              <a:defRPr sz="1400">
                <a:latin typeface="Roboto Condensed"/>
                <a:ea typeface="Roboto Condensed"/>
                <a:cs typeface="Roboto Condensed"/>
                <a:sym typeface="Roboto Condensed"/>
              </a:defRPr>
            </a:lvl6pPr>
            <a:lvl7pPr lvl="6" rtl="0">
              <a:spcBef>
                <a:spcPts val="1600"/>
              </a:spcBef>
              <a:spcAft>
                <a:spcPts val="0"/>
              </a:spcAft>
              <a:buNone/>
              <a:defRPr sz="1400">
                <a:latin typeface="Roboto Condensed"/>
                <a:ea typeface="Roboto Condensed"/>
                <a:cs typeface="Roboto Condensed"/>
                <a:sym typeface="Roboto Condensed"/>
              </a:defRPr>
            </a:lvl7pPr>
            <a:lvl8pPr lvl="7" rtl="0">
              <a:spcBef>
                <a:spcPts val="1600"/>
              </a:spcBef>
              <a:spcAft>
                <a:spcPts val="0"/>
              </a:spcAft>
              <a:buNone/>
              <a:defRPr sz="1400">
                <a:latin typeface="Roboto Condensed"/>
                <a:ea typeface="Roboto Condensed"/>
                <a:cs typeface="Roboto Condensed"/>
                <a:sym typeface="Roboto Condensed"/>
              </a:defRPr>
            </a:lvl8pPr>
            <a:lvl9pPr lvl="8" rtl="0">
              <a:spcBef>
                <a:spcPts val="1600"/>
              </a:spcBef>
              <a:spcAft>
                <a:spcPts val="1600"/>
              </a:spcAft>
              <a:buNone/>
              <a:defRPr sz="1400">
                <a:latin typeface="Roboto Condensed"/>
                <a:ea typeface="Roboto Condensed"/>
                <a:cs typeface="Roboto Condensed"/>
                <a:sym typeface="Roboto Condensed"/>
              </a:defRPr>
            </a:lvl9pPr>
          </a:lstStyle>
          <a:p>
            <a:endParaRPr/>
          </a:p>
        </p:txBody>
      </p:sp>
      <p:sp>
        <p:nvSpPr>
          <p:cNvPr id="986" name="Google Shape;986;p23"/>
          <p:cNvSpPr txBox="1">
            <a:spLocks noGrp="1"/>
          </p:cNvSpPr>
          <p:nvPr>
            <p:ph type="subTitle" idx="2"/>
          </p:nvPr>
        </p:nvSpPr>
        <p:spPr>
          <a:xfrm>
            <a:off x="914400" y="2891750"/>
            <a:ext cx="3651600" cy="396300"/>
          </a:xfrm>
          <a:prstGeom prst="rect">
            <a:avLst/>
          </a:prstGeom>
          <a:noFill/>
        </p:spPr>
        <p:txBody>
          <a:bodyPr spcFirstLastPara="1" wrap="square" lIns="91425" tIns="91425" rIns="91425" bIns="91425" anchor="t" anchorCtr="0">
            <a:noAutofit/>
          </a:bodyPr>
          <a:lstStyle>
            <a:lvl1pPr marL="0" marR="0" lvl="0" indent="0" rtl="0">
              <a:lnSpc>
                <a:spcPct val="115000"/>
              </a:lnSpc>
              <a:spcBef>
                <a:spcPts val="0"/>
              </a:spcBef>
              <a:spcAft>
                <a:spcPts val="0"/>
              </a:spcAft>
              <a:buNone/>
              <a:defRPr sz="1400">
                <a:latin typeface="Roboto Condensed"/>
                <a:ea typeface="Roboto Condensed"/>
                <a:cs typeface="Roboto Condensed"/>
                <a:sym typeface="Roboto Condensed"/>
              </a:defRPr>
            </a:lvl1pPr>
            <a:lvl2pPr lvl="1" rtl="0">
              <a:spcBef>
                <a:spcPts val="1600"/>
              </a:spcBef>
              <a:spcAft>
                <a:spcPts val="0"/>
              </a:spcAft>
              <a:buNone/>
              <a:defRPr>
                <a:solidFill>
                  <a:srgbClr val="F3F3F3"/>
                </a:solidFill>
              </a:defRPr>
            </a:lvl2pPr>
            <a:lvl3pPr lvl="2" rtl="0">
              <a:spcBef>
                <a:spcPts val="1600"/>
              </a:spcBef>
              <a:spcAft>
                <a:spcPts val="0"/>
              </a:spcAft>
              <a:buNone/>
              <a:defRPr>
                <a:solidFill>
                  <a:srgbClr val="F3F3F3"/>
                </a:solidFill>
              </a:defRPr>
            </a:lvl3pPr>
            <a:lvl4pPr lvl="3" rtl="0">
              <a:spcBef>
                <a:spcPts val="1600"/>
              </a:spcBef>
              <a:spcAft>
                <a:spcPts val="0"/>
              </a:spcAft>
              <a:buNone/>
              <a:defRPr>
                <a:solidFill>
                  <a:srgbClr val="F3F3F3"/>
                </a:solidFill>
              </a:defRPr>
            </a:lvl4pPr>
            <a:lvl5pPr lvl="4" rtl="0">
              <a:spcBef>
                <a:spcPts val="1600"/>
              </a:spcBef>
              <a:spcAft>
                <a:spcPts val="0"/>
              </a:spcAft>
              <a:buNone/>
              <a:defRPr>
                <a:solidFill>
                  <a:srgbClr val="F3F3F3"/>
                </a:solidFill>
              </a:defRPr>
            </a:lvl5pPr>
            <a:lvl6pPr lvl="5" rtl="0">
              <a:spcBef>
                <a:spcPts val="1600"/>
              </a:spcBef>
              <a:spcAft>
                <a:spcPts val="0"/>
              </a:spcAft>
              <a:buNone/>
              <a:defRPr>
                <a:solidFill>
                  <a:srgbClr val="F3F3F3"/>
                </a:solidFill>
              </a:defRPr>
            </a:lvl6pPr>
            <a:lvl7pPr lvl="6" rtl="0">
              <a:spcBef>
                <a:spcPts val="1600"/>
              </a:spcBef>
              <a:spcAft>
                <a:spcPts val="0"/>
              </a:spcAft>
              <a:buNone/>
              <a:defRPr>
                <a:solidFill>
                  <a:srgbClr val="F3F3F3"/>
                </a:solidFill>
              </a:defRPr>
            </a:lvl7pPr>
            <a:lvl8pPr lvl="7" rtl="0">
              <a:spcBef>
                <a:spcPts val="1600"/>
              </a:spcBef>
              <a:spcAft>
                <a:spcPts val="0"/>
              </a:spcAft>
              <a:buNone/>
              <a:defRPr>
                <a:solidFill>
                  <a:srgbClr val="F3F3F3"/>
                </a:solidFill>
              </a:defRPr>
            </a:lvl8pPr>
            <a:lvl9pPr lvl="8" rtl="0">
              <a:spcBef>
                <a:spcPts val="1600"/>
              </a:spcBef>
              <a:spcAft>
                <a:spcPts val="1600"/>
              </a:spcAft>
              <a:buNone/>
              <a:defRPr>
                <a:solidFill>
                  <a:srgbClr val="F3F3F3"/>
                </a:solidFill>
              </a:defRPr>
            </a:lvl9pPr>
          </a:lstStyle>
          <a:p>
            <a:endParaRPr/>
          </a:p>
        </p:txBody>
      </p:sp>
      <p:sp>
        <p:nvSpPr>
          <p:cNvPr id="987" name="Google Shape;987;p23"/>
          <p:cNvSpPr txBox="1">
            <a:spLocks noGrp="1"/>
          </p:cNvSpPr>
          <p:nvPr>
            <p:ph type="subTitle" idx="3"/>
          </p:nvPr>
        </p:nvSpPr>
        <p:spPr>
          <a:xfrm>
            <a:off x="914400" y="3929350"/>
            <a:ext cx="3651600" cy="396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atin typeface="Roboto Condensed"/>
                <a:ea typeface="Roboto Condensed"/>
                <a:cs typeface="Roboto Condensed"/>
                <a:sym typeface="Roboto Condensed"/>
              </a:defRPr>
            </a:lvl1pPr>
            <a:lvl2pPr lvl="1" rtl="0">
              <a:spcBef>
                <a:spcPts val="1600"/>
              </a:spcBef>
              <a:spcAft>
                <a:spcPts val="0"/>
              </a:spcAft>
              <a:buNone/>
              <a:defRPr sz="1400">
                <a:latin typeface="Roboto Condensed"/>
                <a:ea typeface="Roboto Condensed"/>
                <a:cs typeface="Roboto Condensed"/>
                <a:sym typeface="Roboto Condensed"/>
              </a:defRPr>
            </a:lvl2pPr>
            <a:lvl3pPr lvl="2" rtl="0">
              <a:spcBef>
                <a:spcPts val="1600"/>
              </a:spcBef>
              <a:spcAft>
                <a:spcPts val="0"/>
              </a:spcAft>
              <a:buNone/>
              <a:defRPr sz="1400">
                <a:latin typeface="Roboto Condensed"/>
                <a:ea typeface="Roboto Condensed"/>
                <a:cs typeface="Roboto Condensed"/>
                <a:sym typeface="Roboto Condensed"/>
              </a:defRPr>
            </a:lvl3pPr>
            <a:lvl4pPr lvl="3" rtl="0">
              <a:spcBef>
                <a:spcPts val="1600"/>
              </a:spcBef>
              <a:spcAft>
                <a:spcPts val="0"/>
              </a:spcAft>
              <a:buNone/>
              <a:defRPr sz="1400">
                <a:latin typeface="Roboto Condensed"/>
                <a:ea typeface="Roboto Condensed"/>
                <a:cs typeface="Roboto Condensed"/>
                <a:sym typeface="Roboto Condensed"/>
              </a:defRPr>
            </a:lvl4pPr>
            <a:lvl5pPr lvl="4" rtl="0">
              <a:spcBef>
                <a:spcPts val="1600"/>
              </a:spcBef>
              <a:spcAft>
                <a:spcPts val="0"/>
              </a:spcAft>
              <a:buNone/>
              <a:defRPr sz="1400">
                <a:latin typeface="Roboto Condensed"/>
                <a:ea typeface="Roboto Condensed"/>
                <a:cs typeface="Roboto Condensed"/>
                <a:sym typeface="Roboto Condensed"/>
              </a:defRPr>
            </a:lvl5pPr>
            <a:lvl6pPr lvl="5" rtl="0">
              <a:spcBef>
                <a:spcPts val="1600"/>
              </a:spcBef>
              <a:spcAft>
                <a:spcPts val="0"/>
              </a:spcAft>
              <a:buNone/>
              <a:defRPr sz="1400">
                <a:latin typeface="Roboto Condensed"/>
                <a:ea typeface="Roboto Condensed"/>
                <a:cs typeface="Roboto Condensed"/>
                <a:sym typeface="Roboto Condensed"/>
              </a:defRPr>
            </a:lvl6pPr>
            <a:lvl7pPr lvl="6" rtl="0">
              <a:spcBef>
                <a:spcPts val="1600"/>
              </a:spcBef>
              <a:spcAft>
                <a:spcPts val="0"/>
              </a:spcAft>
              <a:buNone/>
              <a:defRPr sz="1400">
                <a:latin typeface="Roboto Condensed"/>
                <a:ea typeface="Roboto Condensed"/>
                <a:cs typeface="Roboto Condensed"/>
                <a:sym typeface="Roboto Condensed"/>
              </a:defRPr>
            </a:lvl7pPr>
            <a:lvl8pPr lvl="7" rtl="0">
              <a:spcBef>
                <a:spcPts val="1600"/>
              </a:spcBef>
              <a:spcAft>
                <a:spcPts val="0"/>
              </a:spcAft>
              <a:buNone/>
              <a:defRPr sz="1400">
                <a:latin typeface="Roboto Condensed"/>
                <a:ea typeface="Roboto Condensed"/>
                <a:cs typeface="Roboto Condensed"/>
                <a:sym typeface="Roboto Condensed"/>
              </a:defRPr>
            </a:lvl8pPr>
            <a:lvl9pPr lvl="8" rtl="0">
              <a:spcBef>
                <a:spcPts val="1600"/>
              </a:spcBef>
              <a:spcAft>
                <a:spcPts val="1600"/>
              </a:spcAft>
              <a:buNone/>
              <a:defRPr sz="1400">
                <a:latin typeface="Roboto Condensed"/>
                <a:ea typeface="Roboto Condensed"/>
                <a:cs typeface="Roboto Condensed"/>
                <a:sym typeface="Roboto Condensed"/>
              </a:defRPr>
            </a:lvl9pPr>
          </a:lstStyle>
          <a:p>
            <a:endParaRPr/>
          </a:p>
        </p:txBody>
      </p:sp>
      <p:sp>
        <p:nvSpPr>
          <p:cNvPr id="988" name="Google Shape;988;p23"/>
          <p:cNvSpPr txBox="1">
            <a:spLocks noGrp="1"/>
          </p:cNvSpPr>
          <p:nvPr>
            <p:ph type="title" hasCustomPrompt="1"/>
          </p:nvPr>
        </p:nvSpPr>
        <p:spPr>
          <a:xfrm>
            <a:off x="914400" y="1335625"/>
            <a:ext cx="3651600" cy="69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solidFill>
                  <a:schemeClr val="accent1"/>
                </a:solidFill>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r>
              <a:t>xx%</a:t>
            </a:r>
          </a:p>
        </p:txBody>
      </p:sp>
      <p:sp>
        <p:nvSpPr>
          <p:cNvPr id="989" name="Google Shape;989;p23"/>
          <p:cNvSpPr txBox="1">
            <a:spLocks noGrp="1"/>
          </p:cNvSpPr>
          <p:nvPr>
            <p:ph type="title" idx="4" hasCustomPrompt="1"/>
          </p:nvPr>
        </p:nvSpPr>
        <p:spPr>
          <a:xfrm>
            <a:off x="914400" y="2382375"/>
            <a:ext cx="3651600" cy="69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solidFill>
                  <a:schemeClr val="accent2"/>
                </a:solidFill>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r>
              <a:t>xx%</a:t>
            </a:r>
          </a:p>
        </p:txBody>
      </p:sp>
      <p:sp>
        <p:nvSpPr>
          <p:cNvPr id="990" name="Google Shape;990;p23"/>
          <p:cNvSpPr txBox="1">
            <a:spLocks noGrp="1"/>
          </p:cNvSpPr>
          <p:nvPr>
            <p:ph type="title" idx="5" hasCustomPrompt="1"/>
          </p:nvPr>
        </p:nvSpPr>
        <p:spPr>
          <a:xfrm>
            <a:off x="914400" y="3429200"/>
            <a:ext cx="3651600" cy="6978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3600"/>
              <a:buFont typeface="Staatliches"/>
              <a:buNone/>
              <a:defRPr>
                <a:solidFill>
                  <a:schemeClr val="accent3"/>
                </a:solidFill>
              </a:defRPr>
            </a:lvl1pPr>
            <a:lvl2pPr lvl="1" algn="ctr" rtl="0">
              <a:spcBef>
                <a:spcPts val="0"/>
              </a:spcBef>
              <a:spcAft>
                <a:spcPts val="0"/>
              </a:spcAft>
              <a:buClr>
                <a:srgbClr val="434343"/>
              </a:buClr>
              <a:buSzPts val="1400"/>
              <a:buFont typeface="Roboto Condensed"/>
              <a:buNone/>
              <a:defRPr sz="1400">
                <a:solidFill>
                  <a:srgbClr val="434343"/>
                </a:solidFill>
                <a:latin typeface="Roboto Condensed"/>
                <a:ea typeface="Roboto Condensed"/>
                <a:cs typeface="Roboto Condensed"/>
                <a:sym typeface="Roboto Condensed"/>
              </a:defRPr>
            </a:lvl2pPr>
            <a:lvl3pPr lvl="2" algn="ctr" rtl="0">
              <a:spcBef>
                <a:spcPts val="0"/>
              </a:spcBef>
              <a:spcAft>
                <a:spcPts val="0"/>
              </a:spcAft>
              <a:buClr>
                <a:srgbClr val="434343"/>
              </a:buClr>
              <a:buSzPts val="1400"/>
              <a:buFont typeface="Roboto Condensed"/>
              <a:buNone/>
              <a:defRPr sz="1400">
                <a:solidFill>
                  <a:srgbClr val="434343"/>
                </a:solidFill>
                <a:latin typeface="Roboto Condensed"/>
                <a:ea typeface="Roboto Condensed"/>
                <a:cs typeface="Roboto Condensed"/>
                <a:sym typeface="Roboto Condensed"/>
              </a:defRPr>
            </a:lvl3pPr>
            <a:lvl4pPr lvl="3" algn="ctr" rtl="0">
              <a:spcBef>
                <a:spcPts val="0"/>
              </a:spcBef>
              <a:spcAft>
                <a:spcPts val="0"/>
              </a:spcAft>
              <a:buClr>
                <a:srgbClr val="434343"/>
              </a:buClr>
              <a:buSzPts val="1400"/>
              <a:buFont typeface="Roboto Condensed"/>
              <a:buNone/>
              <a:defRPr sz="1400">
                <a:solidFill>
                  <a:srgbClr val="434343"/>
                </a:solidFill>
                <a:latin typeface="Roboto Condensed"/>
                <a:ea typeface="Roboto Condensed"/>
                <a:cs typeface="Roboto Condensed"/>
                <a:sym typeface="Roboto Condensed"/>
              </a:defRPr>
            </a:lvl4pPr>
            <a:lvl5pPr lvl="4" algn="ctr" rtl="0">
              <a:spcBef>
                <a:spcPts val="0"/>
              </a:spcBef>
              <a:spcAft>
                <a:spcPts val="0"/>
              </a:spcAft>
              <a:buClr>
                <a:srgbClr val="434343"/>
              </a:buClr>
              <a:buSzPts val="1400"/>
              <a:buFont typeface="Roboto Condensed"/>
              <a:buNone/>
              <a:defRPr sz="1400">
                <a:solidFill>
                  <a:srgbClr val="434343"/>
                </a:solidFill>
                <a:latin typeface="Roboto Condensed"/>
                <a:ea typeface="Roboto Condensed"/>
                <a:cs typeface="Roboto Condensed"/>
                <a:sym typeface="Roboto Condensed"/>
              </a:defRPr>
            </a:lvl5pPr>
            <a:lvl6pPr lvl="5" algn="ctr" rtl="0">
              <a:spcBef>
                <a:spcPts val="0"/>
              </a:spcBef>
              <a:spcAft>
                <a:spcPts val="0"/>
              </a:spcAft>
              <a:buClr>
                <a:srgbClr val="434343"/>
              </a:buClr>
              <a:buSzPts val="1400"/>
              <a:buFont typeface="Roboto Condensed"/>
              <a:buNone/>
              <a:defRPr sz="1400">
                <a:solidFill>
                  <a:srgbClr val="434343"/>
                </a:solidFill>
                <a:latin typeface="Roboto Condensed"/>
                <a:ea typeface="Roboto Condensed"/>
                <a:cs typeface="Roboto Condensed"/>
                <a:sym typeface="Roboto Condensed"/>
              </a:defRPr>
            </a:lvl6pPr>
            <a:lvl7pPr lvl="6" algn="ctr" rtl="0">
              <a:spcBef>
                <a:spcPts val="0"/>
              </a:spcBef>
              <a:spcAft>
                <a:spcPts val="0"/>
              </a:spcAft>
              <a:buClr>
                <a:srgbClr val="434343"/>
              </a:buClr>
              <a:buSzPts val="1400"/>
              <a:buFont typeface="Roboto Condensed"/>
              <a:buNone/>
              <a:defRPr sz="1400">
                <a:solidFill>
                  <a:srgbClr val="434343"/>
                </a:solidFill>
                <a:latin typeface="Roboto Condensed"/>
                <a:ea typeface="Roboto Condensed"/>
                <a:cs typeface="Roboto Condensed"/>
                <a:sym typeface="Roboto Condensed"/>
              </a:defRPr>
            </a:lvl7pPr>
            <a:lvl8pPr lvl="7" algn="ctr" rtl="0">
              <a:spcBef>
                <a:spcPts val="0"/>
              </a:spcBef>
              <a:spcAft>
                <a:spcPts val="0"/>
              </a:spcAft>
              <a:buClr>
                <a:srgbClr val="434343"/>
              </a:buClr>
              <a:buSzPts val="1400"/>
              <a:buFont typeface="Roboto Condensed"/>
              <a:buNone/>
              <a:defRPr sz="1400">
                <a:solidFill>
                  <a:srgbClr val="434343"/>
                </a:solidFill>
                <a:latin typeface="Roboto Condensed"/>
                <a:ea typeface="Roboto Condensed"/>
                <a:cs typeface="Roboto Condensed"/>
                <a:sym typeface="Roboto Condensed"/>
              </a:defRPr>
            </a:lvl8pPr>
            <a:lvl9pPr lvl="8" algn="ctr" rtl="0">
              <a:spcBef>
                <a:spcPts val="0"/>
              </a:spcBef>
              <a:spcAft>
                <a:spcPts val="0"/>
              </a:spcAft>
              <a:buClr>
                <a:srgbClr val="434343"/>
              </a:buClr>
              <a:buSzPts val="1400"/>
              <a:buFont typeface="Roboto Condensed"/>
              <a:buNone/>
              <a:defRPr sz="1400">
                <a:solidFill>
                  <a:srgbClr val="434343"/>
                </a:solidFill>
                <a:latin typeface="Roboto Condensed"/>
                <a:ea typeface="Roboto Condensed"/>
                <a:cs typeface="Roboto Condensed"/>
                <a:sym typeface="Roboto Condensed"/>
              </a:defRPr>
            </a:lvl9pPr>
          </a:lstStyle>
          <a:p>
            <a:r>
              <a:t>xx%</a:t>
            </a:r>
          </a:p>
        </p:txBody>
      </p:sp>
      <p:sp>
        <p:nvSpPr>
          <p:cNvPr id="991" name="Google Shape;991;p23"/>
          <p:cNvSpPr txBox="1">
            <a:spLocks noGrp="1"/>
          </p:cNvSpPr>
          <p:nvPr>
            <p:ph type="title" idx="6"/>
          </p:nvPr>
        </p:nvSpPr>
        <p:spPr>
          <a:xfrm>
            <a:off x="914400" y="501375"/>
            <a:ext cx="7299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lvl1pPr>
            <a:lvl2pPr lvl="1" rtl="0">
              <a:spcBef>
                <a:spcPts val="0"/>
              </a:spcBef>
              <a:spcAft>
                <a:spcPts val="0"/>
              </a:spcAft>
              <a:buClr>
                <a:srgbClr val="20124D"/>
              </a:buClr>
              <a:buSzPts val="3000"/>
              <a:buNone/>
              <a:defRPr>
                <a:solidFill>
                  <a:srgbClr val="20124D"/>
                </a:solidFill>
              </a:defRPr>
            </a:lvl2pPr>
            <a:lvl3pPr lvl="2" rtl="0">
              <a:spcBef>
                <a:spcPts val="0"/>
              </a:spcBef>
              <a:spcAft>
                <a:spcPts val="0"/>
              </a:spcAft>
              <a:buClr>
                <a:srgbClr val="20124D"/>
              </a:buClr>
              <a:buSzPts val="3000"/>
              <a:buNone/>
              <a:defRPr>
                <a:solidFill>
                  <a:srgbClr val="20124D"/>
                </a:solidFill>
              </a:defRPr>
            </a:lvl3pPr>
            <a:lvl4pPr lvl="3" rtl="0">
              <a:spcBef>
                <a:spcPts val="0"/>
              </a:spcBef>
              <a:spcAft>
                <a:spcPts val="0"/>
              </a:spcAft>
              <a:buClr>
                <a:srgbClr val="20124D"/>
              </a:buClr>
              <a:buSzPts val="3000"/>
              <a:buNone/>
              <a:defRPr>
                <a:solidFill>
                  <a:srgbClr val="20124D"/>
                </a:solidFill>
              </a:defRPr>
            </a:lvl4pPr>
            <a:lvl5pPr lvl="4" rtl="0">
              <a:spcBef>
                <a:spcPts val="0"/>
              </a:spcBef>
              <a:spcAft>
                <a:spcPts val="0"/>
              </a:spcAft>
              <a:buClr>
                <a:srgbClr val="20124D"/>
              </a:buClr>
              <a:buSzPts val="3000"/>
              <a:buNone/>
              <a:defRPr>
                <a:solidFill>
                  <a:srgbClr val="20124D"/>
                </a:solidFill>
              </a:defRPr>
            </a:lvl5pPr>
            <a:lvl6pPr lvl="5" rtl="0">
              <a:spcBef>
                <a:spcPts val="0"/>
              </a:spcBef>
              <a:spcAft>
                <a:spcPts val="0"/>
              </a:spcAft>
              <a:buClr>
                <a:srgbClr val="20124D"/>
              </a:buClr>
              <a:buSzPts val="3000"/>
              <a:buNone/>
              <a:defRPr>
                <a:solidFill>
                  <a:srgbClr val="20124D"/>
                </a:solidFill>
              </a:defRPr>
            </a:lvl6pPr>
            <a:lvl7pPr lvl="6" rtl="0">
              <a:spcBef>
                <a:spcPts val="0"/>
              </a:spcBef>
              <a:spcAft>
                <a:spcPts val="0"/>
              </a:spcAft>
              <a:buClr>
                <a:srgbClr val="20124D"/>
              </a:buClr>
              <a:buSzPts val="3000"/>
              <a:buNone/>
              <a:defRPr>
                <a:solidFill>
                  <a:srgbClr val="20124D"/>
                </a:solidFill>
              </a:defRPr>
            </a:lvl7pPr>
            <a:lvl8pPr lvl="7" rtl="0">
              <a:spcBef>
                <a:spcPts val="0"/>
              </a:spcBef>
              <a:spcAft>
                <a:spcPts val="0"/>
              </a:spcAft>
              <a:buClr>
                <a:srgbClr val="20124D"/>
              </a:buClr>
              <a:buSzPts val="3000"/>
              <a:buNone/>
              <a:defRPr>
                <a:solidFill>
                  <a:srgbClr val="20124D"/>
                </a:solidFill>
              </a:defRPr>
            </a:lvl8pPr>
            <a:lvl9pPr lvl="8" rtl="0">
              <a:spcBef>
                <a:spcPts val="0"/>
              </a:spcBef>
              <a:spcAft>
                <a:spcPts val="0"/>
              </a:spcAft>
              <a:buClr>
                <a:srgbClr val="20124D"/>
              </a:buClr>
              <a:buSzPts val="3000"/>
              <a:buNone/>
              <a:defRPr>
                <a:solidFill>
                  <a:srgbClr val="20124D"/>
                </a:solidFill>
              </a:defRPr>
            </a:lvl9pPr>
          </a:lstStyle>
          <a:p>
            <a:endParaRPr/>
          </a:p>
        </p:txBody>
      </p:sp>
      <p:sp>
        <p:nvSpPr>
          <p:cNvPr id="992" name="Google Shape;992;p23"/>
          <p:cNvSpPr/>
          <p:nvPr/>
        </p:nvSpPr>
        <p:spPr>
          <a:xfrm>
            <a:off x="6411464" y="4341794"/>
            <a:ext cx="2814673" cy="858022"/>
          </a:xfrm>
          <a:custGeom>
            <a:avLst/>
            <a:gdLst/>
            <a:ahLst/>
            <a:cxnLst/>
            <a:rect l="l" t="t" r="r" b="b"/>
            <a:pathLst>
              <a:path w="44285" h="14312" extrusionOk="0">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3"/>
          <p:cNvSpPr/>
          <p:nvPr/>
        </p:nvSpPr>
        <p:spPr>
          <a:xfrm>
            <a:off x="-2" y="-118694"/>
            <a:ext cx="2668237" cy="406084"/>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3"/>
          <p:cNvSpPr/>
          <p:nvPr/>
        </p:nvSpPr>
        <p:spPr>
          <a:xfrm>
            <a:off x="-1" y="-118700"/>
            <a:ext cx="1946477" cy="876726"/>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5" name="Google Shape;995;p23"/>
          <p:cNvPicPr preferRelativeResize="0"/>
          <p:nvPr/>
        </p:nvPicPr>
        <p:blipFill>
          <a:blip r:embed="rId2">
            <a:alphaModFix/>
          </a:blip>
          <a:stretch>
            <a:fillRect/>
          </a:stretch>
        </p:blipFill>
        <p:spPr>
          <a:xfrm>
            <a:off x="6421700" y="3608350"/>
            <a:ext cx="2865178" cy="1611652"/>
          </a:xfrm>
          <a:prstGeom prst="rect">
            <a:avLst/>
          </a:prstGeom>
          <a:noFill/>
          <a:ln>
            <a:noFill/>
          </a:ln>
        </p:spPr>
      </p:pic>
      <p:pic>
        <p:nvPicPr>
          <p:cNvPr id="996" name="Google Shape;996;p23"/>
          <p:cNvPicPr preferRelativeResize="0"/>
          <p:nvPr/>
        </p:nvPicPr>
        <p:blipFill rotWithShape="1">
          <a:blip r:embed="rId3">
            <a:alphaModFix/>
          </a:blip>
          <a:srcRect t="63227" b="29"/>
          <a:stretch/>
        </p:blipFill>
        <p:spPr>
          <a:xfrm>
            <a:off x="-179200" y="-295274"/>
            <a:ext cx="1211950" cy="76384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3_2">
    <p:spTree>
      <p:nvGrpSpPr>
        <p:cNvPr id="1" name="Shape 1362"/>
        <p:cNvGrpSpPr/>
        <p:nvPr/>
      </p:nvGrpSpPr>
      <p:grpSpPr>
        <a:xfrm>
          <a:off x="0" y="0"/>
          <a:ext cx="0" cy="0"/>
          <a:chOff x="0" y="0"/>
          <a:chExt cx="0" cy="0"/>
        </a:xfrm>
      </p:grpSpPr>
      <p:sp>
        <p:nvSpPr>
          <p:cNvPr id="1363" name="Google Shape;1363;p28"/>
          <p:cNvSpPr txBox="1">
            <a:spLocks noGrp="1"/>
          </p:cNvSpPr>
          <p:nvPr>
            <p:ph type="title"/>
          </p:nvPr>
        </p:nvSpPr>
        <p:spPr>
          <a:xfrm>
            <a:off x="914400" y="499701"/>
            <a:ext cx="7299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lvl1pPr>
            <a:lvl2pPr lvl="1" rtl="0">
              <a:spcBef>
                <a:spcPts val="0"/>
              </a:spcBef>
              <a:spcAft>
                <a:spcPts val="0"/>
              </a:spcAft>
              <a:buClr>
                <a:srgbClr val="20124D"/>
              </a:buClr>
              <a:buSzPts val="3000"/>
              <a:buNone/>
              <a:defRPr>
                <a:solidFill>
                  <a:srgbClr val="20124D"/>
                </a:solidFill>
              </a:defRPr>
            </a:lvl2pPr>
            <a:lvl3pPr lvl="2" rtl="0">
              <a:spcBef>
                <a:spcPts val="0"/>
              </a:spcBef>
              <a:spcAft>
                <a:spcPts val="0"/>
              </a:spcAft>
              <a:buClr>
                <a:srgbClr val="20124D"/>
              </a:buClr>
              <a:buSzPts val="3000"/>
              <a:buNone/>
              <a:defRPr>
                <a:solidFill>
                  <a:srgbClr val="20124D"/>
                </a:solidFill>
              </a:defRPr>
            </a:lvl3pPr>
            <a:lvl4pPr lvl="3" rtl="0">
              <a:spcBef>
                <a:spcPts val="0"/>
              </a:spcBef>
              <a:spcAft>
                <a:spcPts val="0"/>
              </a:spcAft>
              <a:buClr>
                <a:srgbClr val="20124D"/>
              </a:buClr>
              <a:buSzPts val="3000"/>
              <a:buNone/>
              <a:defRPr>
                <a:solidFill>
                  <a:srgbClr val="20124D"/>
                </a:solidFill>
              </a:defRPr>
            </a:lvl4pPr>
            <a:lvl5pPr lvl="4" rtl="0">
              <a:spcBef>
                <a:spcPts val="0"/>
              </a:spcBef>
              <a:spcAft>
                <a:spcPts val="0"/>
              </a:spcAft>
              <a:buClr>
                <a:srgbClr val="20124D"/>
              </a:buClr>
              <a:buSzPts val="3000"/>
              <a:buNone/>
              <a:defRPr>
                <a:solidFill>
                  <a:srgbClr val="20124D"/>
                </a:solidFill>
              </a:defRPr>
            </a:lvl5pPr>
            <a:lvl6pPr lvl="5" rtl="0">
              <a:spcBef>
                <a:spcPts val="0"/>
              </a:spcBef>
              <a:spcAft>
                <a:spcPts val="0"/>
              </a:spcAft>
              <a:buClr>
                <a:srgbClr val="20124D"/>
              </a:buClr>
              <a:buSzPts val="3000"/>
              <a:buNone/>
              <a:defRPr>
                <a:solidFill>
                  <a:srgbClr val="20124D"/>
                </a:solidFill>
              </a:defRPr>
            </a:lvl6pPr>
            <a:lvl7pPr lvl="6" rtl="0">
              <a:spcBef>
                <a:spcPts val="0"/>
              </a:spcBef>
              <a:spcAft>
                <a:spcPts val="0"/>
              </a:spcAft>
              <a:buClr>
                <a:srgbClr val="20124D"/>
              </a:buClr>
              <a:buSzPts val="3000"/>
              <a:buNone/>
              <a:defRPr>
                <a:solidFill>
                  <a:srgbClr val="20124D"/>
                </a:solidFill>
              </a:defRPr>
            </a:lvl7pPr>
            <a:lvl8pPr lvl="7" rtl="0">
              <a:spcBef>
                <a:spcPts val="0"/>
              </a:spcBef>
              <a:spcAft>
                <a:spcPts val="0"/>
              </a:spcAft>
              <a:buClr>
                <a:srgbClr val="20124D"/>
              </a:buClr>
              <a:buSzPts val="3000"/>
              <a:buNone/>
              <a:defRPr>
                <a:solidFill>
                  <a:srgbClr val="20124D"/>
                </a:solidFill>
              </a:defRPr>
            </a:lvl8pPr>
            <a:lvl9pPr lvl="8" rtl="0">
              <a:spcBef>
                <a:spcPts val="0"/>
              </a:spcBef>
              <a:spcAft>
                <a:spcPts val="0"/>
              </a:spcAft>
              <a:buClr>
                <a:srgbClr val="20124D"/>
              </a:buClr>
              <a:buSzPts val="3000"/>
              <a:buNone/>
              <a:defRPr>
                <a:solidFill>
                  <a:srgbClr val="20124D"/>
                </a:solidFill>
              </a:defRPr>
            </a:lvl9pPr>
          </a:lstStyle>
          <a:p>
            <a:endParaRPr/>
          </a:p>
        </p:txBody>
      </p:sp>
      <p:grpSp>
        <p:nvGrpSpPr>
          <p:cNvPr id="1364" name="Google Shape;1364;p28"/>
          <p:cNvGrpSpPr/>
          <p:nvPr/>
        </p:nvGrpSpPr>
        <p:grpSpPr>
          <a:xfrm>
            <a:off x="4340703" y="4855367"/>
            <a:ext cx="2740195" cy="335138"/>
            <a:chOff x="3731103" y="4808559"/>
            <a:chExt cx="2740195" cy="335138"/>
          </a:xfrm>
        </p:grpSpPr>
        <p:sp>
          <p:nvSpPr>
            <p:cNvPr id="1365" name="Google Shape;1365;p28"/>
            <p:cNvSpPr/>
            <p:nvPr/>
          </p:nvSpPr>
          <p:spPr>
            <a:xfrm>
              <a:off x="4333158" y="4849734"/>
              <a:ext cx="1938475" cy="293962"/>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3731103" y="4808559"/>
              <a:ext cx="2740195" cy="335138"/>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rgbClr val="FFF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4333158" y="4950520"/>
              <a:ext cx="1938475" cy="193176"/>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28"/>
          <p:cNvGrpSpPr/>
          <p:nvPr/>
        </p:nvGrpSpPr>
        <p:grpSpPr>
          <a:xfrm>
            <a:off x="5345050" y="-1560054"/>
            <a:ext cx="4971049" cy="3954101"/>
            <a:chOff x="5345050" y="-1560054"/>
            <a:chExt cx="4971049" cy="3954101"/>
          </a:xfrm>
        </p:grpSpPr>
        <p:sp>
          <p:nvSpPr>
            <p:cNvPr id="1369" name="Google Shape;1369;p28"/>
            <p:cNvSpPr/>
            <p:nvPr/>
          </p:nvSpPr>
          <p:spPr>
            <a:xfrm rot="7712825">
              <a:off x="7528643" y="-1441460"/>
              <a:ext cx="1662997" cy="282192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rot="10617885">
              <a:off x="8579541" y="-469927"/>
              <a:ext cx="1662996" cy="282192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1" name="Google Shape;1371;p28"/>
            <p:cNvPicPr preferRelativeResize="0"/>
            <p:nvPr/>
          </p:nvPicPr>
          <p:blipFill>
            <a:blip r:embed="rId2">
              <a:alphaModFix/>
            </a:blip>
            <a:stretch>
              <a:fillRect/>
            </a:stretch>
          </p:blipFill>
          <p:spPr>
            <a:xfrm>
              <a:off x="5345050" y="-72575"/>
              <a:ext cx="4074470" cy="2291900"/>
            </a:xfrm>
            <a:prstGeom prst="rect">
              <a:avLst/>
            </a:prstGeom>
            <a:noFill/>
            <a:ln>
              <a:noFill/>
            </a:ln>
          </p:spPr>
        </p:pic>
      </p:grpSp>
      <p:grpSp>
        <p:nvGrpSpPr>
          <p:cNvPr id="1372" name="Google Shape;1372;p28"/>
          <p:cNvGrpSpPr/>
          <p:nvPr/>
        </p:nvGrpSpPr>
        <p:grpSpPr>
          <a:xfrm>
            <a:off x="-601612" y="3343275"/>
            <a:ext cx="3894259" cy="3108268"/>
            <a:chOff x="-601612" y="3343275"/>
            <a:chExt cx="3894259" cy="3108268"/>
          </a:xfrm>
        </p:grpSpPr>
        <p:sp>
          <p:nvSpPr>
            <p:cNvPr id="1373" name="Google Shape;1373;p28"/>
            <p:cNvSpPr/>
            <p:nvPr/>
          </p:nvSpPr>
          <p:spPr>
            <a:xfrm rot="10800000" flipH="1">
              <a:off x="-350341" y="4191700"/>
              <a:ext cx="1115229"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rot="6129409">
              <a:off x="121333" y="3930606"/>
              <a:ext cx="1662990" cy="282194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5" name="Google Shape;1375;p28"/>
            <p:cNvPicPr preferRelativeResize="0"/>
            <p:nvPr/>
          </p:nvPicPr>
          <p:blipFill>
            <a:blip r:embed="rId3">
              <a:alphaModFix/>
            </a:blip>
            <a:stretch>
              <a:fillRect/>
            </a:stretch>
          </p:blipFill>
          <p:spPr>
            <a:xfrm>
              <a:off x="-82800" y="3343275"/>
              <a:ext cx="3375446" cy="1898699"/>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_ONLY_3_1_2">
    <p:spTree>
      <p:nvGrpSpPr>
        <p:cNvPr id="1" name="Shape 1376"/>
        <p:cNvGrpSpPr/>
        <p:nvPr/>
      </p:nvGrpSpPr>
      <p:grpSpPr>
        <a:xfrm>
          <a:off x="0" y="0"/>
          <a:ext cx="0" cy="0"/>
          <a:chOff x="0" y="0"/>
          <a:chExt cx="0" cy="0"/>
        </a:xfrm>
      </p:grpSpPr>
      <p:sp>
        <p:nvSpPr>
          <p:cNvPr id="1377" name="Google Shape;1377;p29"/>
          <p:cNvSpPr txBox="1">
            <a:spLocks noGrp="1"/>
          </p:cNvSpPr>
          <p:nvPr>
            <p:ph type="title"/>
          </p:nvPr>
        </p:nvSpPr>
        <p:spPr>
          <a:xfrm>
            <a:off x="914400" y="504464"/>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lvl1pPr>
            <a:lvl2pPr lvl="1" rtl="0">
              <a:spcBef>
                <a:spcPts val="0"/>
              </a:spcBef>
              <a:spcAft>
                <a:spcPts val="0"/>
              </a:spcAft>
              <a:buClr>
                <a:srgbClr val="20124D"/>
              </a:buClr>
              <a:buSzPts val="3000"/>
              <a:buNone/>
              <a:defRPr>
                <a:solidFill>
                  <a:srgbClr val="20124D"/>
                </a:solidFill>
              </a:defRPr>
            </a:lvl2pPr>
            <a:lvl3pPr lvl="2" rtl="0">
              <a:spcBef>
                <a:spcPts val="0"/>
              </a:spcBef>
              <a:spcAft>
                <a:spcPts val="0"/>
              </a:spcAft>
              <a:buClr>
                <a:srgbClr val="20124D"/>
              </a:buClr>
              <a:buSzPts val="3000"/>
              <a:buNone/>
              <a:defRPr>
                <a:solidFill>
                  <a:srgbClr val="20124D"/>
                </a:solidFill>
              </a:defRPr>
            </a:lvl3pPr>
            <a:lvl4pPr lvl="3" rtl="0">
              <a:spcBef>
                <a:spcPts val="0"/>
              </a:spcBef>
              <a:spcAft>
                <a:spcPts val="0"/>
              </a:spcAft>
              <a:buClr>
                <a:srgbClr val="20124D"/>
              </a:buClr>
              <a:buSzPts val="3000"/>
              <a:buNone/>
              <a:defRPr>
                <a:solidFill>
                  <a:srgbClr val="20124D"/>
                </a:solidFill>
              </a:defRPr>
            </a:lvl4pPr>
            <a:lvl5pPr lvl="4" rtl="0">
              <a:spcBef>
                <a:spcPts val="0"/>
              </a:spcBef>
              <a:spcAft>
                <a:spcPts val="0"/>
              </a:spcAft>
              <a:buClr>
                <a:srgbClr val="20124D"/>
              </a:buClr>
              <a:buSzPts val="3000"/>
              <a:buNone/>
              <a:defRPr>
                <a:solidFill>
                  <a:srgbClr val="20124D"/>
                </a:solidFill>
              </a:defRPr>
            </a:lvl5pPr>
            <a:lvl6pPr lvl="5" rtl="0">
              <a:spcBef>
                <a:spcPts val="0"/>
              </a:spcBef>
              <a:spcAft>
                <a:spcPts val="0"/>
              </a:spcAft>
              <a:buClr>
                <a:srgbClr val="20124D"/>
              </a:buClr>
              <a:buSzPts val="3000"/>
              <a:buNone/>
              <a:defRPr>
                <a:solidFill>
                  <a:srgbClr val="20124D"/>
                </a:solidFill>
              </a:defRPr>
            </a:lvl6pPr>
            <a:lvl7pPr lvl="6" rtl="0">
              <a:spcBef>
                <a:spcPts val="0"/>
              </a:spcBef>
              <a:spcAft>
                <a:spcPts val="0"/>
              </a:spcAft>
              <a:buClr>
                <a:srgbClr val="20124D"/>
              </a:buClr>
              <a:buSzPts val="3000"/>
              <a:buNone/>
              <a:defRPr>
                <a:solidFill>
                  <a:srgbClr val="20124D"/>
                </a:solidFill>
              </a:defRPr>
            </a:lvl7pPr>
            <a:lvl8pPr lvl="7" rtl="0">
              <a:spcBef>
                <a:spcPts val="0"/>
              </a:spcBef>
              <a:spcAft>
                <a:spcPts val="0"/>
              </a:spcAft>
              <a:buClr>
                <a:srgbClr val="20124D"/>
              </a:buClr>
              <a:buSzPts val="3000"/>
              <a:buNone/>
              <a:defRPr>
                <a:solidFill>
                  <a:srgbClr val="20124D"/>
                </a:solidFill>
              </a:defRPr>
            </a:lvl8pPr>
            <a:lvl9pPr lvl="8" rtl="0">
              <a:spcBef>
                <a:spcPts val="0"/>
              </a:spcBef>
              <a:spcAft>
                <a:spcPts val="0"/>
              </a:spcAft>
              <a:buClr>
                <a:srgbClr val="20124D"/>
              </a:buClr>
              <a:buSzPts val="3000"/>
              <a:buNone/>
              <a:defRPr>
                <a:solidFill>
                  <a:srgbClr val="20124D"/>
                </a:solidFill>
              </a:defRPr>
            </a:lvl9pPr>
          </a:lstStyle>
          <a:p>
            <a:endParaRPr/>
          </a:p>
        </p:txBody>
      </p:sp>
      <p:grpSp>
        <p:nvGrpSpPr>
          <p:cNvPr id="1378" name="Google Shape;1378;p29"/>
          <p:cNvGrpSpPr/>
          <p:nvPr/>
        </p:nvGrpSpPr>
        <p:grpSpPr>
          <a:xfrm>
            <a:off x="6820200" y="-775628"/>
            <a:ext cx="2733576" cy="1948491"/>
            <a:chOff x="6820200" y="-775628"/>
            <a:chExt cx="2733576" cy="1948491"/>
          </a:xfrm>
        </p:grpSpPr>
        <p:pic>
          <p:nvPicPr>
            <p:cNvPr id="1379" name="Google Shape;1379;p29"/>
            <p:cNvPicPr preferRelativeResize="0"/>
            <p:nvPr/>
          </p:nvPicPr>
          <p:blipFill>
            <a:blip r:embed="rId2">
              <a:alphaModFix/>
            </a:blip>
            <a:stretch>
              <a:fillRect/>
            </a:stretch>
          </p:blipFill>
          <p:spPr>
            <a:xfrm>
              <a:off x="6820200" y="-775628"/>
              <a:ext cx="2733576" cy="1537624"/>
            </a:xfrm>
            <a:prstGeom prst="rect">
              <a:avLst/>
            </a:prstGeom>
            <a:noFill/>
            <a:ln>
              <a:noFill/>
            </a:ln>
          </p:spPr>
        </p:pic>
        <p:grpSp>
          <p:nvGrpSpPr>
            <p:cNvPr id="1380" name="Google Shape;1380;p29"/>
            <p:cNvGrpSpPr/>
            <p:nvPr/>
          </p:nvGrpSpPr>
          <p:grpSpPr>
            <a:xfrm>
              <a:off x="7971350" y="-76206"/>
              <a:ext cx="1248849" cy="1249070"/>
              <a:chOff x="4566375" y="4123125"/>
              <a:chExt cx="565525" cy="565625"/>
            </a:xfrm>
          </p:grpSpPr>
          <p:sp>
            <p:nvSpPr>
              <p:cNvPr id="1381" name="Google Shape;1381;p29"/>
              <p:cNvSpPr/>
              <p:nvPr/>
            </p:nvSpPr>
            <p:spPr>
              <a:xfrm>
                <a:off x="4566375" y="4123125"/>
                <a:ext cx="565525" cy="565625"/>
              </a:xfrm>
              <a:custGeom>
                <a:avLst/>
                <a:gdLst/>
                <a:ahLst/>
                <a:cxnLst/>
                <a:rect l="l" t="t" r="r" b="b"/>
                <a:pathLst>
                  <a:path w="22621" h="22625" extrusionOk="0">
                    <a:moveTo>
                      <a:pt x="0" y="1"/>
                    </a:moveTo>
                    <a:lnTo>
                      <a:pt x="0" y="5911"/>
                    </a:lnTo>
                    <a:cubicBezTo>
                      <a:pt x="511" y="8092"/>
                      <a:pt x="1547" y="10275"/>
                      <a:pt x="3540" y="11314"/>
                    </a:cubicBezTo>
                    <a:cubicBezTo>
                      <a:pt x="6922" y="13074"/>
                      <a:pt x="8863" y="13333"/>
                      <a:pt x="10258" y="13333"/>
                    </a:cubicBezTo>
                    <a:cubicBezTo>
                      <a:pt x="10645" y="13333"/>
                      <a:pt x="10989" y="13313"/>
                      <a:pt x="11311" y="13300"/>
                    </a:cubicBezTo>
                    <a:cubicBezTo>
                      <a:pt x="11443" y="13295"/>
                      <a:pt x="11572" y="13292"/>
                      <a:pt x="11699" y="13292"/>
                    </a:cubicBezTo>
                    <a:cubicBezTo>
                      <a:pt x="19177" y="13292"/>
                      <a:pt x="18328" y="22209"/>
                      <a:pt x="21544" y="22625"/>
                    </a:cubicBezTo>
                    <a:lnTo>
                      <a:pt x="22621" y="22625"/>
                    </a:lnTo>
                    <a:lnTo>
                      <a:pt x="22621" y="1"/>
                    </a:lnTo>
                    <a:close/>
                  </a:path>
                </a:pathLst>
              </a:custGeom>
              <a:solidFill>
                <a:srgbClr val="FFE0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a:off x="4575400" y="4123125"/>
                <a:ext cx="556500" cy="428500"/>
              </a:xfrm>
              <a:custGeom>
                <a:avLst/>
                <a:gdLst/>
                <a:ahLst/>
                <a:cxnLst/>
                <a:rect l="l" t="t" r="r" b="b"/>
                <a:pathLst>
                  <a:path w="22260" h="17140" extrusionOk="0">
                    <a:moveTo>
                      <a:pt x="982" y="1"/>
                    </a:moveTo>
                    <a:cubicBezTo>
                      <a:pt x="498" y="2099"/>
                      <a:pt x="1" y="6644"/>
                      <a:pt x="4004" y="8776"/>
                    </a:cubicBezTo>
                    <a:cubicBezTo>
                      <a:pt x="9307" y="11607"/>
                      <a:pt x="14728" y="9249"/>
                      <a:pt x="16376" y="12609"/>
                    </a:cubicBezTo>
                    <a:cubicBezTo>
                      <a:pt x="17722" y="15343"/>
                      <a:pt x="19573" y="17139"/>
                      <a:pt x="21583" y="17139"/>
                    </a:cubicBezTo>
                    <a:cubicBezTo>
                      <a:pt x="21807" y="17139"/>
                      <a:pt x="22033" y="17117"/>
                      <a:pt x="22260" y="17071"/>
                    </a:cubicBezTo>
                    <a:lnTo>
                      <a:pt x="22260"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9"/>
              <p:cNvSpPr/>
              <p:nvPr/>
            </p:nvSpPr>
            <p:spPr>
              <a:xfrm>
                <a:off x="4932850" y="4123125"/>
                <a:ext cx="194025" cy="75100"/>
              </a:xfrm>
              <a:custGeom>
                <a:avLst/>
                <a:gdLst/>
                <a:ahLst/>
                <a:cxnLst/>
                <a:rect l="l" t="t" r="r" b="b"/>
                <a:pathLst>
                  <a:path w="7761" h="3004" extrusionOk="0">
                    <a:moveTo>
                      <a:pt x="324" y="1"/>
                    </a:moveTo>
                    <a:cubicBezTo>
                      <a:pt x="151" y="300"/>
                      <a:pt x="1" y="798"/>
                      <a:pt x="239" y="1489"/>
                    </a:cubicBezTo>
                    <a:cubicBezTo>
                      <a:pt x="536" y="2352"/>
                      <a:pt x="1622" y="3004"/>
                      <a:pt x="2776" y="3004"/>
                    </a:cubicBezTo>
                    <a:cubicBezTo>
                      <a:pt x="3239" y="3004"/>
                      <a:pt x="3712" y="2899"/>
                      <a:pt x="4150" y="2661"/>
                    </a:cubicBezTo>
                    <a:cubicBezTo>
                      <a:pt x="5676" y="1826"/>
                      <a:pt x="6292" y="1210"/>
                      <a:pt x="6947" y="1012"/>
                    </a:cubicBezTo>
                    <a:cubicBezTo>
                      <a:pt x="7359" y="886"/>
                      <a:pt x="7761" y="402"/>
                      <a:pt x="7413" y="1"/>
                    </a:cubicBez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9"/>
              <p:cNvSpPr/>
              <p:nvPr/>
            </p:nvSpPr>
            <p:spPr>
              <a:xfrm>
                <a:off x="4836025" y="4582925"/>
                <a:ext cx="124500" cy="87550"/>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rgbClr val="FCC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5" name="Google Shape;1385;p29"/>
          <p:cNvGrpSpPr/>
          <p:nvPr/>
        </p:nvGrpSpPr>
        <p:grpSpPr>
          <a:xfrm>
            <a:off x="-124850" y="3209925"/>
            <a:ext cx="2622160" cy="2514600"/>
            <a:chOff x="-124850" y="3209925"/>
            <a:chExt cx="2622160" cy="2514600"/>
          </a:xfrm>
        </p:grpSpPr>
        <p:grpSp>
          <p:nvGrpSpPr>
            <p:cNvPr id="1386" name="Google Shape;1386;p29"/>
            <p:cNvGrpSpPr/>
            <p:nvPr/>
          </p:nvGrpSpPr>
          <p:grpSpPr>
            <a:xfrm rot="5400000">
              <a:off x="380886" y="3067041"/>
              <a:ext cx="1659337" cy="2573510"/>
              <a:chOff x="5827590" y="0"/>
              <a:chExt cx="3316410" cy="5143508"/>
            </a:xfrm>
          </p:grpSpPr>
          <p:sp>
            <p:nvSpPr>
              <p:cNvPr id="1387" name="Google Shape;1387;p29"/>
              <p:cNvSpPr/>
              <p:nvPr/>
            </p:nvSpPr>
            <p:spPr>
              <a:xfrm flipH="1">
                <a:off x="8348056" y="1053597"/>
                <a:ext cx="795944" cy="1305112"/>
              </a:xfrm>
              <a:custGeom>
                <a:avLst/>
                <a:gdLst/>
                <a:ahLst/>
                <a:cxnLst/>
                <a:rect l="l" t="t" r="r" b="b"/>
                <a:pathLst>
                  <a:path w="5959" h="9771" extrusionOk="0">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flipH="1">
                <a:off x="8079981" y="0"/>
                <a:ext cx="1064019" cy="2206710"/>
              </a:xfrm>
              <a:custGeom>
                <a:avLst/>
                <a:gdLst/>
                <a:ahLst/>
                <a:cxnLst/>
                <a:rect l="l" t="t" r="r" b="b"/>
                <a:pathLst>
                  <a:path w="7966" h="16521" extrusionOk="0">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flipH="1">
                <a:off x="5827590" y="2206571"/>
                <a:ext cx="3316410" cy="2936937"/>
              </a:xfrm>
              <a:custGeom>
                <a:avLst/>
                <a:gdLst/>
                <a:ahLst/>
                <a:cxnLst/>
                <a:rect l="l" t="t" r="r" b="b"/>
                <a:pathLst>
                  <a:path w="24829" h="21988" extrusionOk="0">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0" name="Google Shape;1390;p29"/>
            <p:cNvPicPr preferRelativeResize="0"/>
            <p:nvPr/>
          </p:nvPicPr>
          <p:blipFill>
            <a:blip r:embed="rId3">
              <a:alphaModFix/>
            </a:blip>
            <a:stretch>
              <a:fillRect/>
            </a:stretch>
          </p:blipFill>
          <p:spPr>
            <a:xfrm rot="5400000">
              <a:off x="-1130338" y="4215413"/>
              <a:ext cx="2514600" cy="503625"/>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TITLE_ONLY_1_1">
    <p:bg>
      <p:bgPr>
        <a:solidFill>
          <a:srgbClr val="FFFFFF"/>
        </a:solidFill>
        <a:effectLst/>
      </p:bgPr>
    </p:bg>
    <p:spTree>
      <p:nvGrpSpPr>
        <p:cNvPr id="1" name="Shape 1425"/>
        <p:cNvGrpSpPr/>
        <p:nvPr/>
      </p:nvGrpSpPr>
      <p:grpSpPr>
        <a:xfrm>
          <a:off x="0" y="0"/>
          <a:ext cx="0" cy="0"/>
          <a:chOff x="0" y="0"/>
          <a:chExt cx="0" cy="0"/>
        </a:xfrm>
      </p:grpSpPr>
      <p:sp>
        <p:nvSpPr>
          <p:cNvPr id="1426" name="Google Shape;1426;p32"/>
          <p:cNvSpPr txBox="1">
            <a:spLocks noGrp="1"/>
          </p:cNvSpPr>
          <p:nvPr>
            <p:ph type="title"/>
          </p:nvPr>
        </p:nvSpPr>
        <p:spPr>
          <a:xfrm>
            <a:off x="914400" y="502480"/>
            <a:ext cx="7299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solidFill>
                  <a:srgbClr val="20124D"/>
                </a:solidFill>
                <a:latin typeface="Montserrat"/>
                <a:ea typeface="Montserrat"/>
                <a:cs typeface="Montserrat"/>
                <a:sym typeface="Montserrat"/>
              </a:defRPr>
            </a:lvl1pPr>
            <a:lvl2pPr lvl="1" rtl="0">
              <a:spcBef>
                <a:spcPts val="0"/>
              </a:spcBef>
              <a:spcAft>
                <a:spcPts val="0"/>
              </a:spcAft>
              <a:buClr>
                <a:srgbClr val="20124D"/>
              </a:buClr>
              <a:buSzPts val="3000"/>
              <a:buNone/>
              <a:defRPr>
                <a:solidFill>
                  <a:srgbClr val="20124D"/>
                </a:solidFill>
              </a:defRPr>
            </a:lvl2pPr>
            <a:lvl3pPr lvl="2" rtl="0">
              <a:spcBef>
                <a:spcPts val="0"/>
              </a:spcBef>
              <a:spcAft>
                <a:spcPts val="0"/>
              </a:spcAft>
              <a:buClr>
                <a:srgbClr val="20124D"/>
              </a:buClr>
              <a:buSzPts val="3000"/>
              <a:buNone/>
              <a:defRPr>
                <a:solidFill>
                  <a:srgbClr val="20124D"/>
                </a:solidFill>
              </a:defRPr>
            </a:lvl3pPr>
            <a:lvl4pPr lvl="3" rtl="0">
              <a:spcBef>
                <a:spcPts val="0"/>
              </a:spcBef>
              <a:spcAft>
                <a:spcPts val="0"/>
              </a:spcAft>
              <a:buClr>
                <a:srgbClr val="20124D"/>
              </a:buClr>
              <a:buSzPts val="3000"/>
              <a:buNone/>
              <a:defRPr>
                <a:solidFill>
                  <a:srgbClr val="20124D"/>
                </a:solidFill>
              </a:defRPr>
            </a:lvl4pPr>
            <a:lvl5pPr lvl="4" rtl="0">
              <a:spcBef>
                <a:spcPts val="0"/>
              </a:spcBef>
              <a:spcAft>
                <a:spcPts val="0"/>
              </a:spcAft>
              <a:buClr>
                <a:srgbClr val="20124D"/>
              </a:buClr>
              <a:buSzPts val="3000"/>
              <a:buNone/>
              <a:defRPr>
                <a:solidFill>
                  <a:srgbClr val="20124D"/>
                </a:solidFill>
              </a:defRPr>
            </a:lvl5pPr>
            <a:lvl6pPr lvl="5" rtl="0">
              <a:spcBef>
                <a:spcPts val="0"/>
              </a:spcBef>
              <a:spcAft>
                <a:spcPts val="0"/>
              </a:spcAft>
              <a:buClr>
                <a:srgbClr val="20124D"/>
              </a:buClr>
              <a:buSzPts val="3000"/>
              <a:buNone/>
              <a:defRPr>
                <a:solidFill>
                  <a:srgbClr val="20124D"/>
                </a:solidFill>
              </a:defRPr>
            </a:lvl6pPr>
            <a:lvl7pPr lvl="6" rtl="0">
              <a:spcBef>
                <a:spcPts val="0"/>
              </a:spcBef>
              <a:spcAft>
                <a:spcPts val="0"/>
              </a:spcAft>
              <a:buClr>
                <a:srgbClr val="20124D"/>
              </a:buClr>
              <a:buSzPts val="3000"/>
              <a:buNone/>
              <a:defRPr>
                <a:solidFill>
                  <a:srgbClr val="20124D"/>
                </a:solidFill>
              </a:defRPr>
            </a:lvl7pPr>
            <a:lvl8pPr lvl="7" rtl="0">
              <a:spcBef>
                <a:spcPts val="0"/>
              </a:spcBef>
              <a:spcAft>
                <a:spcPts val="0"/>
              </a:spcAft>
              <a:buClr>
                <a:srgbClr val="20124D"/>
              </a:buClr>
              <a:buSzPts val="3000"/>
              <a:buNone/>
              <a:defRPr>
                <a:solidFill>
                  <a:srgbClr val="20124D"/>
                </a:solidFill>
              </a:defRPr>
            </a:lvl8pPr>
            <a:lvl9pPr lvl="8" rtl="0">
              <a:spcBef>
                <a:spcPts val="0"/>
              </a:spcBef>
              <a:spcAft>
                <a:spcPts val="0"/>
              </a:spcAft>
              <a:buClr>
                <a:srgbClr val="20124D"/>
              </a:buClr>
              <a:buSzPts val="3000"/>
              <a:buNone/>
              <a:defRPr>
                <a:solidFill>
                  <a:srgbClr val="20124D"/>
                </a:solidFill>
              </a:defRPr>
            </a:lvl9pPr>
          </a:lstStyle>
          <a:p>
            <a:endParaRPr/>
          </a:p>
        </p:txBody>
      </p:sp>
      <p:sp>
        <p:nvSpPr>
          <p:cNvPr id="1427" name="Google Shape;1427;p32"/>
          <p:cNvSpPr/>
          <p:nvPr/>
        </p:nvSpPr>
        <p:spPr>
          <a:xfrm rot="9432608">
            <a:off x="7960777" y="-398872"/>
            <a:ext cx="938669"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2"/>
          <p:cNvSpPr/>
          <p:nvPr/>
        </p:nvSpPr>
        <p:spPr>
          <a:xfrm rot="9432653">
            <a:off x="7848993" y="-97641"/>
            <a:ext cx="2075495"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32"/>
          <p:cNvGrpSpPr/>
          <p:nvPr/>
        </p:nvGrpSpPr>
        <p:grpSpPr>
          <a:xfrm>
            <a:off x="6529813" y="3757661"/>
            <a:ext cx="3264035" cy="1583051"/>
            <a:chOff x="6529813" y="3757661"/>
            <a:chExt cx="3264035" cy="1583051"/>
          </a:xfrm>
        </p:grpSpPr>
        <p:sp>
          <p:nvSpPr>
            <p:cNvPr id="1430" name="Google Shape;1430;p32"/>
            <p:cNvSpPr/>
            <p:nvPr/>
          </p:nvSpPr>
          <p:spPr>
            <a:xfrm rot="9432676">
              <a:off x="8129941" y="4008591"/>
              <a:ext cx="1513587"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32"/>
            <p:cNvGrpSpPr/>
            <p:nvPr/>
          </p:nvGrpSpPr>
          <p:grpSpPr>
            <a:xfrm>
              <a:off x="6529813" y="4336457"/>
              <a:ext cx="2878771" cy="827500"/>
              <a:chOff x="3098100" y="3849750"/>
              <a:chExt cx="940775" cy="270425"/>
            </a:xfrm>
          </p:grpSpPr>
          <p:sp>
            <p:nvSpPr>
              <p:cNvPr id="1432" name="Google Shape;1432;p32"/>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2"/>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rgbClr val="FFF2CC"/>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4" name="Google Shape;1434;p32"/>
          <p:cNvGrpSpPr/>
          <p:nvPr/>
        </p:nvGrpSpPr>
        <p:grpSpPr>
          <a:xfrm>
            <a:off x="-1028710" y="3879719"/>
            <a:ext cx="2293560" cy="1480066"/>
            <a:chOff x="-1028710" y="3879719"/>
            <a:chExt cx="2293560" cy="1480066"/>
          </a:xfrm>
        </p:grpSpPr>
        <p:sp>
          <p:nvSpPr>
            <p:cNvPr id="1435" name="Google Shape;1435;p32"/>
            <p:cNvSpPr/>
            <p:nvPr/>
          </p:nvSpPr>
          <p:spPr>
            <a:xfrm rot="9432704">
              <a:off x="-384173" y="4028063"/>
              <a:ext cx="1004493" cy="118337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flipH="1">
              <a:off x="-1028710" y="44331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7" name="Google Shape;1437;p32"/>
          <p:cNvSpPr txBox="1">
            <a:spLocks noGrp="1"/>
          </p:cNvSpPr>
          <p:nvPr>
            <p:ph type="title" idx="2" hasCustomPrompt="1"/>
          </p:nvPr>
        </p:nvSpPr>
        <p:spPr>
          <a:xfrm>
            <a:off x="2700408" y="1638393"/>
            <a:ext cx="18807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4800" b="1">
                <a:solidFill>
                  <a:schemeClr val="dk1"/>
                </a:solidFill>
              </a:defRPr>
            </a:lvl2pPr>
            <a:lvl3pPr lvl="2" algn="ctr" rtl="0">
              <a:spcBef>
                <a:spcPts val="0"/>
              </a:spcBef>
              <a:spcAft>
                <a:spcPts val="0"/>
              </a:spcAft>
              <a:buClr>
                <a:schemeClr val="dk1"/>
              </a:buClr>
              <a:buSzPts val="4800"/>
              <a:buNone/>
              <a:defRPr sz="4800" b="1">
                <a:solidFill>
                  <a:schemeClr val="dk1"/>
                </a:solidFill>
              </a:defRPr>
            </a:lvl3pPr>
            <a:lvl4pPr lvl="3" algn="ctr" rtl="0">
              <a:spcBef>
                <a:spcPts val="0"/>
              </a:spcBef>
              <a:spcAft>
                <a:spcPts val="0"/>
              </a:spcAft>
              <a:buClr>
                <a:schemeClr val="dk1"/>
              </a:buClr>
              <a:buSzPts val="4800"/>
              <a:buNone/>
              <a:defRPr sz="4800" b="1">
                <a:solidFill>
                  <a:schemeClr val="dk1"/>
                </a:solidFill>
              </a:defRPr>
            </a:lvl4pPr>
            <a:lvl5pPr lvl="4" algn="ctr" rtl="0">
              <a:spcBef>
                <a:spcPts val="0"/>
              </a:spcBef>
              <a:spcAft>
                <a:spcPts val="0"/>
              </a:spcAft>
              <a:buClr>
                <a:schemeClr val="dk1"/>
              </a:buClr>
              <a:buSzPts val="4800"/>
              <a:buNone/>
              <a:defRPr sz="4800" b="1">
                <a:solidFill>
                  <a:schemeClr val="dk1"/>
                </a:solidFill>
              </a:defRPr>
            </a:lvl5pPr>
            <a:lvl6pPr lvl="5" algn="ctr" rtl="0">
              <a:spcBef>
                <a:spcPts val="0"/>
              </a:spcBef>
              <a:spcAft>
                <a:spcPts val="0"/>
              </a:spcAft>
              <a:buClr>
                <a:schemeClr val="dk1"/>
              </a:buClr>
              <a:buSzPts val="4800"/>
              <a:buNone/>
              <a:defRPr sz="4800" b="1">
                <a:solidFill>
                  <a:schemeClr val="dk1"/>
                </a:solidFill>
              </a:defRPr>
            </a:lvl6pPr>
            <a:lvl7pPr lvl="6" algn="ctr" rtl="0">
              <a:spcBef>
                <a:spcPts val="0"/>
              </a:spcBef>
              <a:spcAft>
                <a:spcPts val="0"/>
              </a:spcAft>
              <a:buClr>
                <a:schemeClr val="dk1"/>
              </a:buClr>
              <a:buSzPts val="4800"/>
              <a:buNone/>
              <a:defRPr sz="4800" b="1">
                <a:solidFill>
                  <a:schemeClr val="dk1"/>
                </a:solidFill>
              </a:defRPr>
            </a:lvl7pPr>
            <a:lvl8pPr lvl="7" algn="ctr" rtl="0">
              <a:spcBef>
                <a:spcPts val="0"/>
              </a:spcBef>
              <a:spcAft>
                <a:spcPts val="0"/>
              </a:spcAft>
              <a:buClr>
                <a:schemeClr val="dk1"/>
              </a:buClr>
              <a:buSzPts val="4800"/>
              <a:buNone/>
              <a:defRPr sz="4800" b="1">
                <a:solidFill>
                  <a:schemeClr val="dk1"/>
                </a:solidFill>
              </a:defRPr>
            </a:lvl8pPr>
            <a:lvl9pPr lvl="8" algn="ctr" rtl="0">
              <a:spcBef>
                <a:spcPts val="0"/>
              </a:spcBef>
              <a:spcAft>
                <a:spcPts val="0"/>
              </a:spcAft>
              <a:buClr>
                <a:schemeClr val="dk1"/>
              </a:buClr>
              <a:buSzPts val="4800"/>
              <a:buNone/>
              <a:defRPr sz="4800" b="1">
                <a:solidFill>
                  <a:schemeClr val="dk1"/>
                </a:solidFill>
              </a:defRPr>
            </a:lvl9pPr>
          </a:lstStyle>
          <a:p>
            <a:r>
              <a:t>xx%</a:t>
            </a:r>
          </a:p>
        </p:txBody>
      </p:sp>
      <p:sp>
        <p:nvSpPr>
          <p:cNvPr id="1438" name="Google Shape;1438;p32"/>
          <p:cNvSpPr txBox="1">
            <a:spLocks noGrp="1"/>
          </p:cNvSpPr>
          <p:nvPr>
            <p:ph type="title" idx="3" hasCustomPrompt="1"/>
          </p:nvPr>
        </p:nvSpPr>
        <p:spPr>
          <a:xfrm>
            <a:off x="922135" y="1638393"/>
            <a:ext cx="17769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4800" b="1">
                <a:solidFill>
                  <a:schemeClr val="dk1"/>
                </a:solidFill>
              </a:defRPr>
            </a:lvl2pPr>
            <a:lvl3pPr lvl="2" algn="ctr" rtl="0">
              <a:spcBef>
                <a:spcPts val="0"/>
              </a:spcBef>
              <a:spcAft>
                <a:spcPts val="0"/>
              </a:spcAft>
              <a:buClr>
                <a:schemeClr val="dk1"/>
              </a:buClr>
              <a:buSzPts val="4800"/>
              <a:buNone/>
              <a:defRPr sz="4800" b="1">
                <a:solidFill>
                  <a:schemeClr val="dk1"/>
                </a:solidFill>
              </a:defRPr>
            </a:lvl3pPr>
            <a:lvl4pPr lvl="3" algn="ctr" rtl="0">
              <a:spcBef>
                <a:spcPts val="0"/>
              </a:spcBef>
              <a:spcAft>
                <a:spcPts val="0"/>
              </a:spcAft>
              <a:buClr>
                <a:schemeClr val="dk1"/>
              </a:buClr>
              <a:buSzPts val="4800"/>
              <a:buNone/>
              <a:defRPr sz="4800" b="1">
                <a:solidFill>
                  <a:schemeClr val="dk1"/>
                </a:solidFill>
              </a:defRPr>
            </a:lvl4pPr>
            <a:lvl5pPr lvl="4" algn="ctr" rtl="0">
              <a:spcBef>
                <a:spcPts val="0"/>
              </a:spcBef>
              <a:spcAft>
                <a:spcPts val="0"/>
              </a:spcAft>
              <a:buClr>
                <a:schemeClr val="dk1"/>
              </a:buClr>
              <a:buSzPts val="4800"/>
              <a:buNone/>
              <a:defRPr sz="4800" b="1">
                <a:solidFill>
                  <a:schemeClr val="dk1"/>
                </a:solidFill>
              </a:defRPr>
            </a:lvl5pPr>
            <a:lvl6pPr lvl="5" algn="ctr" rtl="0">
              <a:spcBef>
                <a:spcPts val="0"/>
              </a:spcBef>
              <a:spcAft>
                <a:spcPts val="0"/>
              </a:spcAft>
              <a:buClr>
                <a:schemeClr val="dk1"/>
              </a:buClr>
              <a:buSzPts val="4800"/>
              <a:buNone/>
              <a:defRPr sz="4800" b="1">
                <a:solidFill>
                  <a:schemeClr val="dk1"/>
                </a:solidFill>
              </a:defRPr>
            </a:lvl6pPr>
            <a:lvl7pPr lvl="6" algn="ctr" rtl="0">
              <a:spcBef>
                <a:spcPts val="0"/>
              </a:spcBef>
              <a:spcAft>
                <a:spcPts val="0"/>
              </a:spcAft>
              <a:buClr>
                <a:schemeClr val="dk1"/>
              </a:buClr>
              <a:buSzPts val="4800"/>
              <a:buNone/>
              <a:defRPr sz="4800" b="1">
                <a:solidFill>
                  <a:schemeClr val="dk1"/>
                </a:solidFill>
              </a:defRPr>
            </a:lvl7pPr>
            <a:lvl8pPr lvl="7" algn="ctr" rtl="0">
              <a:spcBef>
                <a:spcPts val="0"/>
              </a:spcBef>
              <a:spcAft>
                <a:spcPts val="0"/>
              </a:spcAft>
              <a:buClr>
                <a:schemeClr val="dk1"/>
              </a:buClr>
              <a:buSzPts val="4800"/>
              <a:buNone/>
              <a:defRPr sz="4800" b="1">
                <a:solidFill>
                  <a:schemeClr val="dk1"/>
                </a:solidFill>
              </a:defRPr>
            </a:lvl8pPr>
            <a:lvl9pPr lvl="8" algn="ctr" rtl="0">
              <a:spcBef>
                <a:spcPts val="0"/>
              </a:spcBef>
              <a:spcAft>
                <a:spcPts val="0"/>
              </a:spcAft>
              <a:buClr>
                <a:schemeClr val="dk1"/>
              </a:buClr>
              <a:buSzPts val="4800"/>
              <a:buNone/>
              <a:defRPr sz="4800" b="1">
                <a:solidFill>
                  <a:schemeClr val="dk1"/>
                </a:solidFill>
              </a:defRPr>
            </a:lvl9pPr>
          </a:lstStyle>
          <a:p>
            <a:r>
              <a:t>xx%</a:t>
            </a:r>
          </a:p>
        </p:txBody>
      </p:sp>
      <p:sp>
        <p:nvSpPr>
          <p:cNvPr id="1439" name="Google Shape;1439;p32"/>
          <p:cNvSpPr txBox="1">
            <a:spLocks noGrp="1"/>
          </p:cNvSpPr>
          <p:nvPr>
            <p:ph type="title" idx="4" hasCustomPrompt="1"/>
          </p:nvPr>
        </p:nvSpPr>
        <p:spPr>
          <a:xfrm>
            <a:off x="6441309" y="1638394"/>
            <a:ext cx="17991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4800" b="1">
                <a:solidFill>
                  <a:schemeClr val="dk1"/>
                </a:solidFill>
              </a:defRPr>
            </a:lvl2pPr>
            <a:lvl3pPr lvl="2" algn="ctr" rtl="0">
              <a:spcBef>
                <a:spcPts val="0"/>
              </a:spcBef>
              <a:spcAft>
                <a:spcPts val="0"/>
              </a:spcAft>
              <a:buClr>
                <a:schemeClr val="dk1"/>
              </a:buClr>
              <a:buSzPts val="4800"/>
              <a:buNone/>
              <a:defRPr sz="4800" b="1">
                <a:solidFill>
                  <a:schemeClr val="dk1"/>
                </a:solidFill>
              </a:defRPr>
            </a:lvl3pPr>
            <a:lvl4pPr lvl="3" algn="ctr" rtl="0">
              <a:spcBef>
                <a:spcPts val="0"/>
              </a:spcBef>
              <a:spcAft>
                <a:spcPts val="0"/>
              </a:spcAft>
              <a:buClr>
                <a:schemeClr val="dk1"/>
              </a:buClr>
              <a:buSzPts val="4800"/>
              <a:buNone/>
              <a:defRPr sz="4800" b="1">
                <a:solidFill>
                  <a:schemeClr val="dk1"/>
                </a:solidFill>
              </a:defRPr>
            </a:lvl4pPr>
            <a:lvl5pPr lvl="4" algn="ctr" rtl="0">
              <a:spcBef>
                <a:spcPts val="0"/>
              </a:spcBef>
              <a:spcAft>
                <a:spcPts val="0"/>
              </a:spcAft>
              <a:buClr>
                <a:schemeClr val="dk1"/>
              </a:buClr>
              <a:buSzPts val="4800"/>
              <a:buNone/>
              <a:defRPr sz="4800" b="1">
                <a:solidFill>
                  <a:schemeClr val="dk1"/>
                </a:solidFill>
              </a:defRPr>
            </a:lvl5pPr>
            <a:lvl6pPr lvl="5" algn="ctr" rtl="0">
              <a:spcBef>
                <a:spcPts val="0"/>
              </a:spcBef>
              <a:spcAft>
                <a:spcPts val="0"/>
              </a:spcAft>
              <a:buClr>
                <a:schemeClr val="dk1"/>
              </a:buClr>
              <a:buSzPts val="4800"/>
              <a:buNone/>
              <a:defRPr sz="4800" b="1">
                <a:solidFill>
                  <a:schemeClr val="dk1"/>
                </a:solidFill>
              </a:defRPr>
            </a:lvl6pPr>
            <a:lvl7pPr lvl="6" algn="ctr" rtl="0">
              <a:spcBef>
                <a:spcPts val="0"/>
              </a:spcBef>
              <a:spcAft>
                <a:spcPts val="0"/>
              </a:spcAft>
              <a:buClr>
                <a:schemeClr val="dk1"/>
              </a:buClr>
              <a:buSzPts val="4800"/>
              <a:buNone/>
              <a:defRPr sz="4800" b="1">
                <a:solidFill>
                  <a:schemeClr val="dk1"/>
                </a:solidFill>
              </a:defRPr>
            </a:lvl7pPr>
            <a:lvl8pPr lvl="7" algn="ctr" rtl="0">
              <a:spcBef>
                <a:spcPts val="0"/>
              </a:spcBef>
              <a:spcAft>
                <a:spcPts val="0"/>
              </a:spcAft>
              <a:buClr>
                <a:schemeClr val="dk1"/>
              </a:buClr>
              <a:buSzPts val="4800"/>
              <a:buNone/>
              <a:defRPr sz="4800" b="1">
                <a:solidFill>
                  <a:schemeClr val="dk1"/>
                </a:solidFill>
              </a:defRPr>
            </a:lvl8pPr>
            <a:lvl9pPr lvl="8" algn="ctr" rtl="0">
              <a:spcBef>
                <a:spcPts val="0"/>
              </a:spcBef>
              <a:spcAft>
                <a:spcPts val="0"/>
              </a:spcAft>
              <a:buClr>
                <a:schemeClr val="dk1"/>
              </a:buClr>
              <a:buSzPts val="4800"/>
              <a:buNone/>
              <a:defRPr sz="4800" b="1">
                <a:solidFill>
                  <a:schemeClr val="dk1"/>
                </a:solidFill>
              </a:defRPr>
            </a:lvl9pPr>
          </a:lstStyle>
          <a:p>
            <a:r>
              <a:t>xx%</a:t>
            </a:r>
          </a:p>
        </p:txBody>
      </p:sp>
      <p:sp>
        <p:nvSpPr>
          <p:cNvPr id="1440" name="Google Shape;1440;p32"/>
          <p:cNvSpPr txBox="1">
            <a:spLocks noGrp="1"/>
          </p:cNvSpPr>
          <p:nvPr>
            <p:ph type="title" idx="5" hasCustomPrompt="1"/>
          </p:nvPr>
        </p:nvSpPr>
        <p:spPr>
          <a:xfrm>
            <a:off x="4575208" y="1638393"/>
            <a:ext cx="1842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4800" b="1">
                <a:solidFill>
                  <a:schemeClr val="dk1"/>
                </a:solidFill>
              </a:defRPr>
            </a:lvl2pPr>
            <a:lvl3pPr lvl="2" algn="ctr" rtl="0">
              <a:spcBef>
                <a:spcPts val="0"/>
              </a:spcBef>
              <a:spcAft>
                <a:spcPts val="0"/>
              </a:spcAft>
              <a:buClr>
                <a:schemeClr val="dk1"/>
              </a:buClr>
              <a:buSzPts val="4800"/>
              <a:buNone/>
              <a:defRPr sz="4800" b="1">
                <a:solidFill>
                  <a:schemeClr val="dk1"/>
                </a:solidFill>
              </a:defRPr>
            </a:lvl3pPr>
            <a:lvl4pPr lvl="3" algn="ctr" rtl="0">
              <a:spcBef>
                <a:spcPts val="0"/>
              </a:spcBef>
              <a:spcAft>
                <a:spcPts val="0"/>
              </a:spcAft>
              <a:buClr>
                <a:schemeClr val="dk1"/>
              </a:buClr>
              <a:buSzPts val="4800"/>
              <a:buNone/>
              <a:defRPr sz="4800" b="1">
                <a:solidFill>
                  <a:schemeClr val="dk1"/>
                </a:solidFill>
              </a:defRPr>
            </a:lvl4pPr>
            <a:lvl5pPr lvl="4" algn="ctr" rtl="0">
              <a:spcBef>
                <a:spcPts val="0"/>
              </a:spcBef>
              <a:spcAft>
                <a:spcPts val="0"/>
              </a:spcAft>
              <a:buClr>
                <a:schemeClr val="dk1"/>
              </a:buClr>
              <a:buSzPts val="4800"/>
              <a:buNone/>
              <a:defRPr sz="4800" b="1">
                <a:solidFill>
                  <a:schemeClr val="dk1"/>
                </a:solidFill>
              </a:defRPr>
            </a:lvl5pPr>
            <a:lvl6pPr lvl="5" algn="ctr" rtl="0">
              <a:spcBef>
                <a:spcPts val="0"/>
              </a:spcBef>
              <a:spcAft>
                <a:spcPts val="0"/>
              </a:spcAft>
              <a:buClr>
                <a:schemeClr val="dk1"/>
              </a:buClr>
              <a:buSzPts val="4800"/>
              <a:buNone/>
              <a:defRPr sz="4800" b="1">
                <a:solidFill>
                  <a:schemeClr val="dk1"/>
                </a:solidFill>
              </a:defRPr>
            </a:lvl6pPr>
            <a:lvl7pPr lvl="6" algn="ctr" rtl="0">
              <a:spcBef>
                <a:spcPts val="0"/>
              </a:spcBef>
              <a:spcAft>
                <a:spcPts val="0"/>
              </a:spcAft>
              <a:buClr>
                <a:schemeClr val="dk1"/>
              </a:buClr>
              <a:buSzPts val="4800"/>
              <a:buNone/>
              <a:defRPr sz="4800" b="1">
                <a:solidFill>
                  <a:schemeClr val="dk1"/>
                </a:solidFill>
              </a:defRPr>
            </a:lvl7pPr>
            <a:lvl8pPr lvl="7" algn="ctr" rtl="0">
              <a:spcBef>
                <a:spcPts val="0"/>
              </a:spcBef>
              <a:spcAft>
                <a:spcPts val="0"/>
              </a:spcAft>
              <a:buClr>
                <a:schemeClr val="dk1"/>
              </a:buClr>
              <a:buSzPts val="4800"/>
              <a:buNone/>
              <a:defRPr sz="4800" b="1">
                <a:solidFill>
                  <a:schemeClr val="dk1"/>
                </a:solidFill>
              </a:defRPr>
            </a:lvl8pPr>
            <a:lvl9pPr lvl="8" algn="ctr" rtl="0">
              <a:spcBef>
                <a:spcPts val="0"/>
              </a:spcBef>
              <a:spcAft>
                <a:spcPts val="0"/>
              </a:spcAft>
              <a:buClr>
                <a:schemeClr val="dk1"/>
              </a:buClr>
              <a:buSzPts val="4800"/>
              <a:buNone/>
              <a:defRPr sz="4800" b="1">
                <a:solidFill>
                  <a:schemeClr val="dk1"/>
                </a:solidFill>
              </a:defRPr>
            </a:lvl9pPr>
          </a:lstStyle>
          <a:p>
            <a:r>
              <a:t>xx%</a:t>
            </a:r>
          </a:p>
        </p:txBody>
      </p:sp>
      <p:sp>
        <p:nvSpPr>
          <p:cNvPr id="1441" name="Google Shape;1441;p32"/>
          <p:cNvSpPr txBox="1">
            <a:spLocks noGrp="1"/>
          </p:cNvSpPr>
          <p:nvPr>
            <p:ph type="subTitle" idx="1"/>
          </p:nvPr>
        </p:nvSpPr>
        <p:spPr>
          <a:xfrm>
            <a:off x="896185" y="2536509"/>
            <a:ext cx="1828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a:ea typeface="Montserrat"/>
                <a:cs typeface="Montserrat"/>
                <a:sym typeface="Montserrat"/>
              </a:defRPr>
            </a:lvl1pPr>
            <a:lvl2pPr lvl="1" algn="ctr" rtl="0">
              <a:spcBef>
                <a:spcPts val="1600"/>
              </a:spcBef>
              <a:spcAft>
                <a:spcPts val="0"/>
              </a:spcAft>
              <a:buNone/>
              <a:defRPr sz="1800">
                <a:solidFill>
                  <a:schemeClr val="dk1"/>
                </a:solidFill>
                <a:latin typeface="Montserrat"/>
                <a:ea typeface="Montserrat"/>
                <a:cs typeface="Montserrat"/>
                <a:sym typeface="Montserrat"/>
              </a:defRPr>
            </a:lvl2pPr>
            <a:lvl3pPr lvl="2" algn="ctr" rtl="0">
              <a:spcBef>
                <a:spcPts val="1600"/>
              </a:spcBef>
              <a:spcAft>
                <a:spcPts val="0"/>
              </a:spcAft>
              <a:buNone/>
              <a:defRPr sz="1800">
                <a:solidFill>
                  <a:schemeClr val="dk1"/>
                </a:solidFill>
                <a:latin typeface="Montserrat"/>
                <a:ea typeface="Montserrat"/>
                <a:cs typeface="Montserrat"/>
                <a:sym typeface="Montserrat"/>
              </a:defRPr>
            </a:lvl3pPr>
            <a:lvl4pPr lvl="3" algn="ctr" rtl="0">
              <a:spcBef>
                <a:spcPts val="1600"/>
              </a:spcBef>
              <a:spcAft>
                <a:spcPts val="0"/>
              </a:spcAft>
              <a:buNone/>
              <a:defRPr sz="1800">
                <a:solidFill>
                  <a:schemeClr val="dk1"/>
                </a:solidFill>
                <a:latin typeface="Montserrat"/>
                <a:ea typeface="Montserrat"/>
                <a:cs typeface="Montserrat"/>
                <a:sym typeface="Montserrat"/>
              </a:defRPr>
            </a:lvl4pPr>
            <a:lvl5pPr lvl="4" algn="ctr" rtl="0">
              <a:spcBef>
                <a:spcPts val="1600"/>
              </a:spcBef>
              <a:spcAft>
                <a:spcPts val="0"/>
              </a:spcAft>
              <a:buNone/>
              <a:defRPr sz="1800">
                <a:solidFill>
                  <a:schemeClr val="dk1"/>
                </a:solidFill>
                <a:latin typeface="Montserrat"/>
                <a:ea typeface="Montserrat"/>
                <a:cs typeface="Montserrat"/>
                <a:sym typeface="Montserrat"/>
              </a:defRPr>
            </a:lvl5pPr>
            <a:lvl6pPr lvl="5" algn="ctr" rtl="0">
              <a:spcBef>
                <a:spcPts val="1600"/>
              </a:spcBef>
              <a:spcAft>
                <a:spcPts val="0"/>
              </a:spcAft>
              <a:buNone/>
              <a:defRPr sz="1800">
                <a:solidFill>
                  <a:schemeClr val="dk1"/>
                </a:solidFill>
                <a:latin typeface="Montserrat"/>
                <a:ea typeface="Montserrat"/>
                <a:cs typeface="Montserrat"/>
                <a:sym typeface="Montserrat"/>
              </a:defRPr>
            </a:lvl6pPr>
            <a:lvl7pPr lvl="6" algn="ctr" rtl="0">
              <a:spcBef>
                <a:spcPts val="1600"/>
              </a:spcBef>
              <a:spcAft>
                <a:spcPts val="0"/>
              </a:spcAft>
              <a:buNone/>
              <a:defRPr sz="1800">
                <a:solidFill>
                  <a:schemeClr val="dk1"/>
                </a:solidFill>
                <a:latin typeface="Montserrat"/>
                <a:ea typeface="Montserrat"/>
                <a:cs typeface="Montserrat"/>
                <a:sym typeface="Montserrat"/>
              </a:defRPr>
            </a:lvl7pPr>
            <a:lvl8pPr lvl="7" algn="ctr" rtl="0">
              <a:spcBef>
                <a:spcPts val="1600"/>
              </a:spcBef>
              <a:spcAft>
                <a:spcPts val="0"/>
              </a:spcAft>
              <a:buNone/>
              <a:defRPr sz="1800">
                <a:solidFill>
                  <a:schemeClr val="dk1"/>
                </a:solidFill>
                <a:latin typeface="Montserrat"/>
                <a:ea typeface="Montserrat"/>
                <a:cs typeface="Montserrat"/>
                <a:sym typeface="Montserrat"/>
              </a:defRPr>
            </a:lvl8pPr>
            <a:lvl9pPr lvl="8" algn="ctr" rtl="0">
              <a:spcBef>
                <a:spcPts val="1600"/>
              </a:spcBef>
              <a:spcAft>
                <a:spcPts val="1600"/>
              </a:spcAft>
              <a:buNone/>
              <a:defRPr sz="1800">
                <a:solidFill>
                  <a:schemeClr val="dk1"/>
                </a:solidFill>
                <a:latin typeface="Montserrat"/>
                <a:ea typeface="Montserrat"/>
                <a:cs typeface="Montserrat"/>
                <a:sym typeface="Montserrat"/>
              </a:defRPr>
            </a:lvl9pPr>
          </a:lstStyle>
          <a:p>
            <a:endParaRPr/>
          </a:p>
        </p:txBody>
      </p:sp>
      <p:sp>
        <p:nvSpPr>
          <p:cNvPr id="1442" name="Google Shape;1442;p32"/>
          <p:cNvSpPr txBox="1">
            <a:spLocks noGrp="1"/>
          </p:cNvSpPr>
          <p:nvPr>
            <p:ph type="subTitle" idx="6"/>
          </p:nvPr>
        </p:nvSpPr>
        <p:spPr>
          <a:xfrm>
            <a:off x="2726358" y="2536509"/>
            <a:ext cx="1828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a:ea typeface="Montserrat"/>
                <a:cs typeface="Montserrat"/>
                <a:sym typeface="Montserrat"/>
              </a:defRPr>
            </a:lvl1pPr>
            <a:lvl2pPr lvl="1" algn="ctr" rtl="0">
              <a:spcBef>
                <a:spcPts val="1600"/>
              </a:spcBef>
              <a:spcAft>
                <a:spcPts val="0"/>
              </a:spcAft>
              <a:buNone/>
              <a:defRPr sz="1800">
                <a:solidFill>
                  <a:schemeClr val="dk1"/>
                </a:solidFill>
                <a:latin typeface="Montserrat"/>
                <a:ea typeface="Montserrat"/>
                <a:cs typeface="Montserrat"/>
                <a:sym typeface="Montserrat"/>
              </a:defRPr>
            </a:lvl2pPr>
            <a:lvl3pPr lvl="2" algn="ctr" rtl="0">
              <a:spcBef>
                <a:spcPts val="1600"/>
              </a:spcBef>
              <a:spcAft>
                <a:spcPts val="0"/>
              </a:spcAft>
              <a:buNone/>
              <a:defRPr sz="1800">
                <a:solidFill>
                  <a:schemeClr val="dk1"/>
                </a:solidFill>
                <a:latin typeface="Montserrat"/>
                <a:ea typeface="Montserrat"/>
                <a:cs typeface="Montserrat"/>
                <a:sym typeface="Montserrat"/>
              </a:defRPr>
            </a:lvl3pPr>
            <a:lvl4pPr lvl="3" algn="ctr" rtl="0">
              <a:spcBef>
                <a:spcPts val="1600"/>
              </a:spcBef>
              <a:spcAft>
                <a:spcPts val="0"/>
              </a:spcAft>
              <a:buNone/>
              <a:defRPr sz="1800">
                <a:solidFill>
                  <a:schemeClr val="dk1"/>
                </a:solidFill>
                <a:latin typeface="Montserrat"/>
                <a:ea typeface="Montserrat"/>
                <a:cs typeface="Montserrat"/>
                <a:sym typeface="Montserrat"/>
              </a:defRPr>
            </a:lvl4pPr>
            <a:lvl5pPr lvl="4" algn="ctr" rtl="0">
              <a:spcBef>
                <a:spcPts val="1600"/>
              </a:spcBef>
              <a:spcAft>
                <a:spcPts val="0"/>
              </a:spcAft>
              <a:buNone/>
              <a:defRPr sz="1800">
                <a:solidFill>
                  <a:schemeClr val="dk1"/>
                </a:solidFill>
                <a:latin typeface="Montserrat"/>
                <a:ea typeface="Montserrat"/>
                <a:cs typeface="Montserrat"/>
                <a:sym typeface="Montserrat"/>
              </a:defRPr>
            </a:lvl5pPr>
            <a:lvl6pPr lvl="5" algn="ctr" rtl="0">
              <a:spcBef>
                <a:spcPts val="1600"/>
              </a:spcBef>
              <a:spcAft>
                <a:spcPts val="0"/>
              </a:spcAft>
              <a:buNone/>
              <a:defRPr sz="1800">
                <a:solidFill>
                  <a:schemeClr val="dk1"/>
                </a:solidFill>
                <a:latin typeface="Montserrat"/>
                <a:ea typeface="Montserrat"/>
                <a:cs typeface="Montserrat"/>
                <a:sym typeface="Montserrat"/>
              </a:defRPr>
            </a:lvl6pPr>
            <a:lvl7pPr lvl="6" algn="ctr" rtl="0">
              <a:spcBef>
                <a:spcPts val="1600"/>
              </a:spcBef>
              <a:spcAft>
                <a:spcPts val="0"/>
              </a:spcAft>
              <a:buNone/>
              <a:defRPr sz="1800">
                <a:solidFill>
                  <a:schemeClr val="dk1"/>
                </a:solidFill>
                <a:latin typeface="Montserrat"/>
                <a:ea typeface="Montserrat"/>
                <a:cs typeface="Montserrat"/>
                <a:sym typeface="Montserrat"/>
              </a:defRPr>
            </a:lvl7pPr>
            <a:lvl8pPr lvl="7" algn="ctr" rtl="0">
              <a:spcBef>
                <a:spcPts val="1600"/>
              </a:spcBef>
              <a:spcAft>
                <a:spcPts val="0"/>
              </a:spcAft>
              <a:buNone/>
              <a:defRPr sz="1800">
                <a:solidFill>
                  <a:schemeClr val="dk1"/>
                </a:solidFill>
                <a:latin typeface="Montserrat"/>
                <a:ea typeface="Montserrat"/>
                <a:cs typeface="Montserrat"/>
                <a:sym typeface="Montserrat"/>
              </a:defRPr>
            </a:lvl8pPr>
            <a:lvl9pPr lvl="8" algn="ctr" rtl="0">
              <a:spcBef>
                <a:spcPts val="1600"/>
              </a:spcBef>
              <a:spcAft>
                <a:spcPts val="1600"/>
              </a:spcAft>
              <a:buNone/>
              <a:defRPr sz="1800">
                <a:solidFill>
                  <a:schemeClr val="dk1"/>
                </a:solidFill>
                <a:latin typeface="Montserrat"/>
                <a:ea typeface="Montserrat"/>
                <a:cs typeface="Montserrat"/>
                <a:sym typeface="Montserrat"/>
              </a:defRPr>
            </a:lvl9pPr>
          </a:lstStyle>
          <a:p>
            <a:endParaRPr/>
          </a:p>
        </p:txBody>
      </p:sp>
      <p:sp>
        <p:nvSpPr>
          <p:cNvPr id="1443" name="Google Shape;1443;p32"/>
          <p:cNvSpPr txBox="1">
            <a:spLocks noGrp="1"/>
          </p:cNvSpPr>
          <p:nvPr>
            <p:ph type="subTitle" idx="7"/>
          </p:nvPr>
        </p:nvSpPr>
        <p:spPr>
          <a:xfrm>
            <a:off x="4581958" y="2536509"/>
            <a:ext cx="1828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a:ea typeface="Montserrat"/>
                <a:cs typeface="Montserrat"/>
                <a:sym typeface="Montserrat"/>
              </a:defRPr>
            </a:lvl1pPr>
            <a:lvl2pPr lvl="1" algn="ctr" rtl="0">
              <a:spcBef>
                <a:spcPts val="1600"/>
              </a:spcBef>
              <a:spcAft>
                <a:spcPts val="0"/>
              </a:spcAft>
              <a:buNone/>
              <a:defRPr sz="1800">
                <a:solidFill>
                  <a:schemeClr val="dk1"/>
                </a:solidFill>
                <a:latin typeface="Montserrat"/>
                <a:ea typeface="Montserrat"/>
                <a:cs typeface="Montserrat"/>
                <a:sym typeface="Montserrat"/>
              </a:defRPr>
            </a:lvl2pPr>
            <a:lvl3pPr lvl="2" algn="ctr" rtl="0">
              <a:spcBef>
                <a:spcPts val="1600"/>
              </a:spcBef>
              <a:spcAft>
                <a:spcPts val="0"/>
              </a:spcAft>
              <a:buNone/>
              <a:defRPr sz="1800">
                <a:solidFill>
                  <a:schemeClr val="dk1"/>
                </a:solidFill>
                <a:latin typeface="Montserrat"/>
                <a:ea typeface="Montserrat"/>
                <a:cs typeface="Montserrat"/>
                <a:sym typeface="Montserrat"/>
              </a:defRPr>
            </a:lvl3pPr>
            <a:lvl4pPr lvl="3" algn="ctr" rtl="0">
              <a:spcBef>
                <a:spcPts val="1600"/>
              </a:spcBef>
              <a:spcAft>
                <a:spcPts val="0"/>
              </a:spcAft>
              <a:buNone/>
              <a:defRPr sz="1800">
                <a:solidFill>
                  <a:schemeClr val="dk1"/>
                </a:solidFill>
                <a:latin typeface="Montserrat"/>
                <a:ea typeface="Montserrat"/>
                <a:cs typeface="Montserrat"/>
                <a:sym typeface="Montserrat"/>
              </a:defRPr>
            </a:lvl4pPr>
            <a:lvl5pPr lvl="4" algn="ctr" rtl="0">
              <a:spcBef>
                <a:spcPts val="1600"/>
              </a:spcBef>
              <a:spcAft>
                <a:spcPts val="0"/>
              </a:spcAft>
              <a:buNone/>
              <a:defRPr sz="1800">
                <a:solidFill>
                  <a:schemeClr val="dk1"/>
                </a:solidFill>
                <a:latin typeface="Montserrat"/>
                <a:ea typeface="Montserrat"/>
                <a:cs typeface="Montserrat"/>
                <a:sym typeface="Montserrat"/>
              </a:defRPr>
            </a:lvl5pPr>
            <a:lvl6pPr lvl="5" algn="ctr" rtl="0">
              <a:spcBef>
                <a:spcPts val="1600"/>
              </a:spcBef>
              <a:spcAft>
                <a:spcPts val="0"/>
              </a:spcAft>
              <a:buNone/>
              <a:defRPr sz="1800">
                <a:solidFill>
                  <a:schemeClr val="dk1"/>
                </a:solidFill>
                <a:latin typeface="Montserrat"/>
                <a:ea typeface="Montserrat"/>
                <a:cs typeface="Montserrat"/>
                <a:sym typeface="Montserrat"/>
              </a:defRPr>
            </a:lvl6pPr>
            <a:lvl7pPr lvl="6" algn="ctr" rtl="0">
              <a:spcBef>
                <a:spcPts val="1600"/>
              </a:spcBef>
              <a:spcAft>
                <a:spcPts val="0"/>
              </a:spcAft>
              <a:buNone/>
              <a:defRPr sz="1800">
                <a:solidFill>
                  <a:schemeClr val="dk1"/>
                </a:solidFill>
                <a:latin typeface="Montserrat"/>
                <a:ea typeface="Montserrat"/>
                <a:cs typeface="Montserrat"/>
                <a:sym typeface="Montserrat"/>
              </a:defRPr>
            </a:lvl7pPr>
            <a:lvl8pPr lvl="7" algn="ctr" rtl="0">
              <a:spcBef>
                <a:spcPts val="1600"/>
              </a:spcBef>
              <a:spcAft>
                <a:spcPts val="0"/>
              </a:spcAft>
              <a:buNone/>
              <a:defRPr sz="1800">
                <a:solidFill>
                  <a:schemeClr val="dk1"/>
                </a:solidFill>
                <a:latin typeface="Montserrat"/>
                <a:ea typeface="Montserrat"/>
                <a:cs typeface="Montserrat"/>
                <a:sym typeface="Montserrat"/>
              </a:defRPr>
            </a:lvl8pPr>
            <a:lvl9pPr lvl="8" algn="ctr" rtl="0">
              <a:spcBef>
                <a:spcPts val="1600"/>
              </a:spcBef>
              <a:spcAft>
                <a:spcPts val="1600"/>
              </a:spcAft>
              <a:buNone/>
              <a:defRPr sz="1800">
                <a:solidFill>
                  <a:schemeClr val="dk1"/>
                </a:solidFill>
                <a:latin typeface="Montserrat"/>
                <a:ea typeface="Montserrat"/>
                <a:cs typeface="Montserrat"/>
                <a:sym typeface="Montserrat"/>
              </a:defRPr>
            </a:lvl9pPr>
          </a:lstStyle>
          <a:p>
            <a:endParaRPr/>
          </a:p>
        </p:txBody>
      </p:sp>
      <p:sp>
        <p:nvSpPr>
          <p:cNvPr id="1444" name="Google Shape;1444;p32"/>
          <p:cNvSpPr txBox="1">
            <a:spLocks noGrp="1"/>
          </p:cNvSpPr>
          <p:nvPr>
            <p:ph type="subTitle" idx="8"/>
          </p:nvPr>
        </p:nvSpPr>
        <p:spPr>
          <a:xfrm>
            <a:off x="6426459" y="2536509"/>
            <a:ext cx="18288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a:ea typeface="Montserrat"/>
                <a:cs typeface="Montserrat"/>
                <a:sym typeface="Montserrat"/>
              </a:defRPr>
            </a:lvl1pPr>
            <a:lvl2pPr lvl="1" algn="ctr" rtl="0">
              <a:spcBef>
                <a:spcPts val="1600"/>
              </a:spcBef>
              <a:spcAft>
                <a:spcPts val="0"/>
              </a:spcAft>
              <a:buNone/>
              <a:defRPr sz="1800">
                <a:solidFill>
                  <a:schemeClr val="dk1"/>
                </a:solidFill>
                <a:latin typeface="Montserrat"/>
                <a:ea typeface="Montserrat"/>
                <a:cs typeface="Montserrat"/>
                <a:sym typeface="Montserrat"/>
              </a:defRPr>
            </a:lvl2pPr>
            <a:lvl3pPr lvl="2" algn="ctr" rtl="0">
              <a:spcBef>
                <a:spcPts val="1600"/>
              </a:spcBef>
              <a:spcAft>
                <a:spcPts val="0"/>
              </a:spcAft>
              <a:buNone/>
              <a:defRPr sz="1800">
                <a:solidFill>
                  <a:schemeClr val="dk1"/>
                </a:solidFill>
                <a:latin typeface="Montserrat"/>
                <a:ea typeface="Montserrat"/>
                <a:cs typeface="Montserrat"/>
                <a:sym typeface="Montserrat"/>
              </a:defRPr>
            </a:lvl3pPr>
            <a:lvl4pPr lvl="3" algn="ctr" rtl="0">
              <a:spcBef>
                <a:spcPts val="1600"/>
              </a:spcBef>
              <a:spcAft>
                <a:spcPts val="0"/>
              </a:spcAft>
              <a:buNone/>
              <a:defRPr sz="1800">
                <a:solidFill>
                  <a:schemeClr val="dk1"/>
                </a:solidFill>
                <a:latin typeface="Montserrat"/>
                <a:ea typeface="Montserrat"/>
                <a:cs typeface="Montserrat"/>
                <a:sym typeface="Montserrat"/>
              </a:defRPr>
            </a:lvl4pPr>
            <a:lvl5pPr lvl="4" algn="ctr" rtl="0">
              <a:spcBef>
                <a:spcPts val="1600"/>
              </a:spcBef>
              <a:spcAft>
                <a:spcPts val="0"/>
              </a:spcAft>
              <a:buNone/>
              <a:defRPr sz="1800">
                <a:solidFill>
                  <a:schemeClr val="dk1"/>
                </a:solidFill>
                <a:latin typeface="Montserrat"/>
                <a:ea typeface="Montserrat"/>
                <a:cs typeface="Montserrat"/>
                <a:sym typeface="Montserrat"/>
              </a:defRPr>
            </a:lvl5pPr>
            <a:lvl6pPr lvl="5" algn="ctr" rtl="0">
              <a:spcBef>
                <a:spcPts val="1600"/>
              </a:spcBef>
              <a:spcAft>
                <a:spcPts val="0"/>
              </a:spcAft>
              <a:buNone/>
              <a:defRPr sz="1800">
                <a:solidFill>
                  <a:schemeClr val="dk1"/>
                </a:solidFill>
                <a:latin typeface="Montserrat"/>
                <a:ea typeface="Montserrat"/>
                <a:cs typeface="Montserrat"/>
                <a:sym typeface="Montserrat"/>
              </a:defRPr>
            </a:lvl6pPr>
            <a:lvl7pPr lvl="6" algn="ctr" rtl="0">
              <a:spcBef>
                <a:spcPts val="1600"/>
              </a:spcBef>
              <a:spcAft>
                <a:spcPts val="0"/>
              </a:spcAft>
              <a:buNone/>
              <a:defRPr sz="1800">
                <a:solidFill>
                  <a:schemeClr val="dk1"/>
                </a:solidFill>
                <a:latin typeface="Montserrat"/>
                <a:ea typeface="Montserrat"/>
                <a:cs typeface="Montserrat"/>
                <a:sym typeface="Montserrat"/>
              </a:defRPr>
            </a:lvl7pPr>
            <a:lvl8pPr lvl="7" algn="ctr" rtl="0">
              <a:spcBef>
                <a:spcPts val="1600"/>
              </a:spcBef>
              <a:spcAft>
                <a:spcPts val="0"/>
              </a:spcAft>
              <a:buNone/>
              <a:defRPr sz="1800">
                <a:solidFill>
                  <a:schemeClr val="dk1"/>
                </a:solidFill>
                <a:latin typeface="Montserrat"/>
                <a:ea typeface="Montserrat"/>
                <a:cs typeface="Montserrat"/>
                <a:sym typeface="Montserrat"/>
              </a:defRPr>
            </a:lvl8pPr>
            <a:lvl9pPr lvl="8" algn="ctr" rtl="0">
              <a:spcBef>
                <a:spcPts val="1600"/>
              </a:spcBef>
              <a:spcAft>
                <a:spcPts val="1600"/>
              </a:spcAft>
              <a:buNone/>
              <a:defRPr sz="1800">
                <a:solidFill>
                  <a:schemeClr val="dk1"/>
                </a:solidFill>
                <a:latin typeface="Montserrat"/>
                <a:ea typeface="Montserrat"/>
                <a:cs typeface="Montserrat"/>
                <a:sym typeface="Montserrat"/>
              </a:defRPr>
            </a:lvl9pPr>
          </a:lstStyle>
          <a:p>
            <a:endParaRPr/>
          </a:p>
        </p:txBody>
      </p:sp>
      <p:sp>
        <p:nvSpPr>
          <p:cNvPr id="1445" name="Google Shape;1445;p32"/>
          <p:cNvSpPr txBox="1">
            <a:spLocks noGrp="1"/>
          </p:cNvSpPr>
          <p:nvPr>
            <p:ph type="subTitle" idx="9"/>
          </p:nvPr>
        </p:nvSpPr>
        <p:spPr>
          <a:xfrm>
            <a:off x="941935" y="2910668"/>
            <a:ext cx="17373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000000"/>
                </a:solidFill>
              </a:defRPr>
            </a:lvl1pPr>
            <a:lvl2pPr lvl="1" algn="ctr" rtl="0">
              <a:lnSpc>
                <a:spcPct val="100000"/>
              </a:lnSpc>
              <a:spcBef>
                <a:spcPts val="1600"/>
              </a:spcBef>
              <a:spcAft>
                <a:spcPts val="0"/>
              </a:spcAft>
              <a:buNone/>
              <a:defRPr>
                <a:solidFill>
                  <a:srgbClr val="000000"/>
                </a:solidFill>
              </a:defRPr>
            </a:lvl2pPr>
            <a:lvl3pPr lvl="2" algn="ctr" rtl="0">
              <a:lnSpc>
                <a:spcPct val="100000"/>
              </a:lnSpc>
              <a:spcBef>
                <a:spcPts val="1600"/>
              </a:spcBef>
              <a:spcAft>
                <a:spcPts val="0"/>
              </a:spcAft>
              <a:buNone/>
              <a:defRPr>
                <a:solidFill>
                  <a:srgbClr val="000000"/>
                </a:solidFill>
              </a:defRPr>
            </a:lvl3pPr>
            <a:lvl4pPr lvl="3" algn="ctr" rtl="0">
              <a:lnSpc>
                <a:spcPct val="100000"/>
              </a:lnSpc>
              <a:spcBef>
                <a:spcPts val="1600"/>
              </a:spcBef>
              <a:spcAft>
                <a:spcPts val="0"/>
              </a:spcAft>
              <a:buNone/>
              <a:defRPr>
                <a:solidFill>
                  <a:srgbClr val="000000"/>
                </a:solidFill>
              </a:defRPr>
            </a:lvl4pPr>
            <a:lvl5pPr lvl="4" algn="ctr" rtl="0">
              <a:lnSpc>
                <a:spcPct val="100000"/>
              </a:lnSpc>
              <a:spcBef>
                <a:spcPts val="1600"/>
              </a:spcBef>
              <a:spcAft>
                <a:spcPts val="0"/>
              </a:spcAft>
              <a:buNone/>
              <a:defRPr>
                <a:solidFill>
                  <a:srgbClr val="000000"/>
                </a:solidFill>
              </a:defRPr>
            </a:lvl5pPr>
            <a:lvl6pPr lvl="5" algn="ctr" rtl="0">
              <a:lnSpc>
                <a:spcPct val="100000"/>
              </a:lnSpc>
              <a:spcBef>
                <a:spcPts val="1600"/>
              </a:spcBef>
              <a:spcAft>
                <a:spcPts val="0"/>
              </a:spcAft>
              <a:buNone/>
              <a:defRPr>
                <a:solidFill>
                  <a:srgbClr val="000000"/>
                </a:solidFill>
              </a:defRPr>
            </a:lvl6pPr>
            <a:lvl7pPr lvl="6" algn="ctr" rtl="0">
              <a:lnSpc>
                <a:spcPct val="100000"/>
              </a:lnSpc>
              <a:spcBef>
                <a:spcPts val="1600"/>
              </a:spcBef>
              <a:spcAft>
                <a:spcPts val="0"/>
              </a:spcAft>
              <a:buNone/>
              <a:defRPr>
                <a:solidFill>
                  <a:srgbClr val="000000"/>
                </a:solidFill>
              </a:defRPr>
            </a:lvl7pPr>
            <a:lvl8pPr lvl="7" algn="ctr" rtl="0">
              <a:lnSpc>
                <a:spcPct val="100000"/>
              </a:lnSpc>
              <a:spcBef>
                <a:spcPts val="1600"/>
              </a:spcBef>
              <a:spcAft>
                <a:spcPts val="0"/>
              </a:spcAft>
              <a:buNone/>
              <a:defRPr>
                <a:solidFill>
                  <a:srgbClr val="000000"/>
                </a:solidFill>
              </a:defRPr>
            </a:lvl8pPr>
            <a:lvl9pPr lvl="8" algn="ctr" rtl="0">
              <a:lnSpc>
                <a:spcPct val="100000"/>
              </a:lnSpc>
              <a:spcBef>
                <a:spcPts val="1600"/>
              </a:spcBef>
              <a:spcAft>
                <a:spcPts val="1600"/>
              </a:spcAft>
              <a:buNone/>
              <a:defRPr>
                <a:solidFill>
                  <a:srgbClr val="000000"/>
                </a:solidFill>
              </a:defRPr>
            </a:lvl9pPr>
          </a:lstStyle>
          <a:p>
            <a:endParaRPr/>
          </a:p>
        </p:txBody>
      </p:sp>
      <p:sp>
        <p:nvSpPr>
          <p:cNvPr id="1446" name="Google Shape;1446;p32"/>
          <p:cNvSpPr txBox="1">
            <a:spLocks noGrp="1"/>
          </p:cNvSpPr>
          <p:nvPr>
            <p:ph type="subTitle" idx="13"/>
          </p:nvPr>
        </p:nvSpPr>
        <p:spPr>
          <a:xfrm>
            <a:off x="2772108" y="2921193"/>
            <a:ext cx="17373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000000"/>
                </a:solidFill>
              </a:defRPr>
            </a:lvl1pPr>
            <a:lvl2pPr lvl="1" algn="ctr" rtl="0">
              <a:lnSpc>
                <a:spcPct val="100000"/>
              </a:lnSpc>
              <a:spcBef>
                <a:spcPts val="0"/>
              </a:spcBef>
              <a:spcAft>
                <a:spcPts val="0"/>
              </a:spcAft>
              <a:buNone/>
              <a:defRPr>
                <a:solidFill>
                  <a:srgbClr val="000000"/>
                </a:solidFill>
              </a:defRPr>
            </a:lvl2pPr>
            <a:lvl3pPr lvl="2" algn="ctr" rtl="0">
              <a:lnSpc>
                <a:spcPct val="100000"/>
              </a:lnSpc>
              <a:spcBef>
                <a:spcPts val="0"/>
              </a:spcBef>
              <a:spcAft>
                <a:spcPts val="0"/>
              </a:spcAft>
              <a:buNone/>
              <a:defRPr>
                <a:solidFill>
                  <a:srgbClr val="000000"/>
                </a:solidFill>
              </a:defRPr>
            </a:lvl3pPr>
            <a:lvl4pPr lvl="3" algn="ctr" rtl="0">
              <a:lnSpc>
                <a:spcPct val="100000"/>
              </a:lnSpc>
              <a:spcBef>
                <a:spcPts val="0"/>
              </a:spcBef>
              <a:spcAft>
                <a:spcPts val="0"/>
              </a:spcAft>
              <a:buNone/>
              <a:defRPr>
                <a:solidFill>
                  <a:srgbClr val="000000"/>
                </a:solidFill>
              </a:defRPr>
            </a:lvl4pPr>
            <a:lvl5pPr lvl="4" algn="ctr" rtl="0">
              <a:lnSpc>
                <a:spcPct val="100000"/>
              </a:lnSpc>
              <a:spcBef>
                <a:spcPts val="0"/>
              </a:spcBef>
              <a:spcAft>
                <a:spcPts val="0"/>
              </a:spcAft>
              <a:buNone/>
              <a:defRPr>
                <a:solidFill>
                  <a:srgbClr val="000000"/>
                </a:solidFill>
              </a:defRPr>
            </a:lvl5pPr>
            <a:lvl6pPr lvl="5" algn="ctr" rtl="0">
              <a:lnSpc>
                <a:spcPct val="100000"/>
              </a:lnSpc>
              <a:spcBef>
                <a:spcPts val="0"/>
              </a:spcBef>
              <a:spcAft>
                <a:spcPts val="0"/>
              </a:spcAft>
              <a:buNone/>
              <a:defRPr>
                <a:solidFill>
                  <a:srgbClr val="000000"/>
                </a:solidFill>
              </a:defRPr>
            </a:lvl6pPr>
            <a:lvl7pPr lvl="6" algn="ctr" rtl="0">
              <a:lnSpc>
                <a:spcPct val="100000"/>
              </a:lnSpc>
              <a:spcBef>
                <a:spcPts val="0"/>
              </a:spcBef>
              <a:spcAft>
                <a:spcPts val="0"/>
              </a:spcAft>
              <a:buNone/>
              <a:defRPr>
                <a:solidFill>
                  <a:srgbClr val="000000"/>
                </a:solidFill>
              </a:defRPr>
            </a:lvl7pPr>
            <a:lvl8pPr lvl="7" algn="ctr" rtl="0">
              <a:lnSpc>
                <a:spcPct val="100000"/>
              </a:lnSpc>
              <a:spcBef>
                <a:spcPts val="0"/>
              </a:spcBef>
              <a:spcAft>
                <a:spcPts val="0"/>
              </a:spcAft>
              <a:buNone/>
              <a:defRPr>
                <a:solidFill>
                  <a:srgbClr val="000000"/>
                </a:solidFill>
              </a:defRPr>
            </a:lvl8pPr>
            <a:lvl9pPr lvl="8" algn="ctr" rtl="0">
              <a:lnSpc>
                <a:spcPct val="100000"/>
              </a:lnSpc>
              <a:spcBef>
                <a:spcPts val="0"/>
              </a:spcBef>
              <a:spcAft>
                <a:spcPts val="0"/>
              </a:spcAft>
              <a:buNone/>
              <a:defRPr>
                <a:solidFill>
                  <a:srgbClr val="000000"/>
                </a:solidFill>
              </a:defRPr>
            </a:lvl9pPr>
          </a:lstStyle>
          <a:p>
            <a:endParaRPr/>
          </a:p>
        </p:txBody>
      </p:sp>
      <p:sp>
        <p:nvSpPr>
          <p:cNvPr id="1447" name="Google Shape;1447;p32"/>
          <p:cNvSpPr txBox="1">
            <a:spLocks noGrp="1"/>
          </p:cNvSpPr>
          <p:nvPr>
            <p:ph type="subTitle" idx="14"/>
          </p:nvPr>
        </p:nvSpPr>
        <p:spPr>
          <a:xfrm>
            <a:off x="4627708" y="2921193"/>
            <a:ext cx="17373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000000"/>
                </a:solidFill>
              </a:defRPr>
            </a:lvl1pPr>
            <a:lvl2pPr lvl="1" algn="ctr" rtl="0">
              <a:lnSpc>
                <a:spcPct val="100000"/>
              </a:lnSpc>
              <a:spcBef>
                <a:spcPts val="0"/>
              </a:spcBef>
              <a:spcAft>
                <a:spcPts val="0"/>
              </a:spcAft>
              <a:buNone/>
              <a:defRPr>
                <a:solidFill>
                  <a:srgbClr val="000000"/>
                </a:solidFill>
              </a:defRPr>
            </a:lvl2pPr>
            <a:lvl3pPr lvl="2" algn="ctr" rtl="0">
              <a:lnSpc>
                <a:spcPct val="100000"/>
              </a:lnSpc>
              <a:spcBef>
                <a:spcPts val="0"/>
              </a:spcBef>
              <a:spcAft>
                <a:spcPts val="0"/>
              </a:spcAft>
              <a:buNone/>
              <a:defRPr>
                <a:solidFill>
                  <a:srgbClr val="000000"/>
                </a:solidFill>
              </a:defRPr>
            </a:lvl3pPr>
            <a:lvl4pPr lvl="3" algn="ctr" rtl="0">
              <a:lnSpc>
                <a:spcPct val="100000"/>
              </a:lnSpc>
              <a:spcBef>
                <a:spcPts val="0"/>
              </a:spcBef>
              <a:spcAft>
                <a:spcPts val="0"/>
              </a:spcAft>
              <a:buNone/>
              <a:defRPr>
                <a:solidFill>
                  <a:srgbClr val="000000"/>
                </a:solidFill>
              </a:defRPr>
            </a:lvl4pPr>
            <a:lvl5pPr lvl="4" algn="ctr" rtl="0">
              <a:lnSpc>
                <a:spcPct val="100000"/>
              </a:lnSpc>
              <a:spcBef>
                <a:spcPts val="0"/>
              </a:spcBef>
              <a:spcAft>
                <a:spcPts val="0"/>
              </a:spcAft>
              <a:buNone/>
              <a:defRPr>
                <a:solidFill>
                  <a:srgbClr val="000000"/>
                </a:solidFill>
              </a:defRPr>
            </a:lvl5pPr>
            <a:lvl6pPr lvl="5" algn="ctr" rtl="0">
              <a:lnSpc>
                <a:spcPct val="100000"/>
              </a:lnSpc>
              <a:spcBef>
                <a:spcPts val="0"/>
              </a:spcBef>
              <a:spcAft>
                <a:spcPts val="0"/>
              </a:spcAft>
              <a:buNone/>
              <a:defRPr>
                <a:solidFill>
                  <a:srgbClr val="000000"/>
                </a:solidFill>
              </a:defRPr>
            </a:lvl6pPr>
            <a:lvl7pPr lvl="6" algn="ctr" rtl="0">
              <a:lnSpc>
                <a:spcPct val="100000"/>
              </a:lnSpc>
              <a:spcBef>
                <a:spcPts val="0"/>
              </a:spcBef>
              <a:spcAft>
                <a:spcPts val="0"/>
              </a:spcAft>
              <a:buNone/>
              <a:defRPr>
                <a:solidFill>
                  <a:srgbClr val="000000"/>
                </a:solidFill>
              </a:defRPr>
            </a:lvl7pPr>
            <a:lvl8pPr lvl="7" algn="ctr" rtl="0">
              <a:lnSpc>
                <a:spcPct val="100000"/>
              </a:lnSpc>
              <a:spcBef>
                <a:spcPts val="0"/>
              </a:spcBef>
              <a:spcAft>
                <a:spcPts val="0"/>
              </a:spcAft>
              <a:buNone/>
              <a:defRPr>
                <a:solidFill>
                  <a:srgbClr val="000000"/>
                </a:solidFill>
              </a:defRPr>
            </a:lvl8pPr>
            <a:lvl9pPr lvl="8" algn="ctr" rtl="0">
              <a:lnSpc>
                <a:spcPct val="100000"/>
              </a:lnSpc>
              <a:spcBef>
                <a:spcPts val="0"/>
              </a:spcBef>
              <a:spcAft>
                <a:spcPts val="0"/>
              </a:spcAft>
              <a:buNone/>
              <a:defRPr>
                <a:solidFill>
                  <a:srgbClr val="000000"/>
                </a:solidFill>
              </a:defRPr>
            </a:lvl9pPr>
          </a:lstStyle>
          <a:p>
            <a:endParaRPr/>
          </a:p>
        </p:txBody>
      </p:sp>
      <p:sp>
        <p:nvSpPr>
          <p:cNvPr id="1448" name="Google Shape;1448;p32"/>
          <p:cNvSpPr txBox="1">
            <a:spLocks noGrp="1"/>
          </p:cNvSpPr>
          <p:nvPr>
            <p:ph type="subTitle" idx="15"/>
          </p:nvPr>
        </p:nvSpPr>
        <p:spPr>
          <a:xfrm>
            <a:off x="6472209" y="2921193"/>
            <a:ext cx="1737300" cy="109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000000"/>
                </a:solidFill>
              </a:defRPr>
            </a:lvl1pPr>
            <a:lvl2pPr lvl="1" algn="ctr" rtl="0">
              <a:lnSpc>
                <a:spcPct val="100000"/>
              </a:lnSpc>
              <a:spcBef>
                <a:spcPts val="1600"/>
              </a:spcBef>
              <a:spcAft>
                <a:spcPts val="0"/>
              </a:spcAft>
              <a:buNone/>
              <a:defRPr>
                <a:solidFill>
                  <a:srgbClr val="000000"/>
                </a:solidFill>
              </a:defRPr>
            </a:lvl2pPr>
            <a:lvl3pPr lvl="2" algn="ctr" rtl="0">
              <a:lnSpc>
                <a:spcPct val="100000"/>
              </a:lnSpc>
              <a:spcBef>
                <a:spcPts val="1600"/>
              </a:spcBef>
              <a:spcAft>
                <a:spcPts val="0"/>
              </a:spcAft>
              <a:buNone/>
              <a:defRPr>
                <a:solidFill>
                  <a:srgbClr val="000000"/>
                </a:solidFill>
              </a:defRPr>
            </a:lvl3pPr>
            <a:lvl4pPr lvl="3" algn="ctr" rtl="0">
              <a:lnSpc>
                <a:spcPct val="100000"/>
              </a:lnSpc>
              <a:spcBef>
                <a:spcPts val="1600"/>
              </a:spcBef>
              <a:spcAft>
                <a:spcPts val="0"/>
              </a:spcAft>
              <a:buNone/>
              <a:defRPr>
                <a:solidFill>
                  <a:srgbClr val="000000"/>
                </a:solidFill>
              </a:defRPr>
            </a:lvl4pPr>
            <a:lvl5pPr lvl="4" algn="ctr" rtl="0">
              <a:lnSpc>
                <a:spcPct val="100000"/>
              </a:lnSpc>
              <a:spcBef>
                <a:spcPts val="1600"/>
              </a:spcBef>
              <a:spcAft>
                <a:spcPts val="0"/>
              </a:spcAft>
              <a:buNone/>
              <a:defRPr>
                <a:solidFill>
                  <a:srgbClr val="000000"/>
                </a:solidFill>
              </a:defRPr>
            </a:lvl5pPr>
            <a:lvl6pPr lvl="5" algn="ctr" rtl="0">
              <a:lnSpc>
                <a:spcPct val="100000"/>
              </a:lnSpc>
              <a:spcBef>
                <a:spcPts val="1600"/>
              </a:spcBef>
              <a:spcAft>
                <a:spcPts val="0"/>
              </a:spcAft>
              <a:buNone/>
              <a:defRPr>
                <a:solidFill>
                  <a:srgbClr val="000000"/>
                </a:solidFill>
              </a:defRPr>
            </a:lvl6pPr>
            <a:lvl7pPr lvl="6" algn="ctr" rtl="0">
              <a:lnSpc>
                <a:spcPct val="100000"/>
              </a:lnSpc>
              <a:spcBef>
                <a:spcPts val="1600"/>
              </a:spcBef>
              <a:spcAft>
                <a:spcPts val="0"/>
              </a:spcAft>
              <a:buNone/>
              <a:defRPr>
                <a:solidFill>
                  <a:srgbClr val="000000"/>
                </a:solidFill>
              </a:defRPr>
            </a:lvl7pPr>
            <a:lvl8pPr lvl="7" algn="ctr" rtl="0">
              <a:lnSpc>
                <a:spcPct val="100000"/>
              </a:lnSpc>
              <a:spcBef>
                <a:spcPts val="1600"/>
              </a:spcBef>
              <a:spcAft>
                <a:spcPts val="0"/>
              </a:spcAft>
              <a:buNone/>
              <a:defRPr>
                <a:solidFill>
                  <a:srgbClr val="000000"/>
                </a:solidFill>
              </a:defRPr>
            </a:lvl8pPr>
            <a:lvl9pPr lvl="8" algn="ctr" rtl="0">
              <a:lnSpc>
                <a:spcPct val="100000"/>
              </a:lnSpc>
              <a:spcBef>
                <a:spcPts val="1600"/>
              </a:spcBef>
              <a:spcAft>
                <a:spcPts val="1600"/>
              </a:spcAft>
              <a:buNone/>
              <a:defRPr>
                <a:solidFill>
                  <a:srgbClr val="000000"/>
                </a:solidFill>
              </a:defRPr>
            </a:lvl9pPr>
          </a:lstStyle>
          <a:p>
            <a:endParaRPr/>
          </a:p>
        </p:txBody>
      </p:sp>
      <p:pic>
        <p:nvPicPr>
          <p:cNvPr id="1449" name="Google Shape;1449;p32"/>
          <p:cNvPicPr preferRelativeResize="0"/>
          <p:nvPr/>
        </p:nvPicPr>
        <p:blipFill>
          <a:blip r:embed="rId2">
            <a:alphaModFix/>
          </a:blip>
          <a:stretch>
            <a:fillRect/>
          </a:stretch>
        </p:blipFill>
        <p:spPr>
          <a:xfrm>
            <a:off x="7421050" y="-317876"/>
            <a:ext cx="1964802" cy="15084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FFFFF"/>
        </a:solidFill>
        <a:effectLst/>
      </p:bgPr>
    </p:bg>
    <p:spTree>
      <p:nvGrpSpPr>
        <p:cNvPr id="1" name="Shape 86"/>
        <p:cNvGrpSpPr/>
        <p:nvPr/>
      </p:nvGrpSpPr>
      <p:grpSpPr>
        <a:xfrm>
          <a:off x="0" y="0"/>
          <a:ext cx="0" cy="0"/>
          <a:chOff x="0" y="0"/>
          <a:chExt cx="0" cy="0"/>
        </a:xfrm>
      </p:grpSpPr>
      <p:sp>
        <p:nvSpPr>
          <p:cNvPr id="87" name="Google Shape;87;p4"/>
          <p:cNvSpPr txBox="1">
            <a:spLocks noGrp="1"/>
          </p:cNvSpPr>
          <p:nvPr>
            <p:ph type="title"/>
          </p:nvPr>
        </p:nvSpPr>
        <p:spPr>
          <a:xfrm>
            <a:off x="912058" y="504275"/>
            <a:ext cx="7315200" cy="548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solidFill>
                  <a:schemeClr val="dk1"/>
                </a:solidFill>
                <a:latin typeface="Montserrat"/>
                <a:ea typeface="Montserrat"/>
                <a:cs typeface="Montserrat"/>
                <a:sym typeface="Montserra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4"/>
          <p:cNvSpPr txBox="1">
            <a:spLocks noGrp="1"/>
          </p:cNvSpPr>
          <p:nvPr>
            <p:ph type="body" idx="1"/>
          </p:nvPr>
        </p:nvSpPr>
        <p:spPr>
          <a:xfrm>
            <a:off x="914400" y="1281475"/>
            <a:ext cx="7299900" cy="3144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AutoNum type="arabicPeriod"/>
              <a:defRPr sz="1200"/>
            </a:lvl1pPr>
            <a:lvl2pPr marL="914400" lvl="1" indent="-304800" rtl="0">
              <a:spcBef>
                <a:spcPts val="1600"/>
              </a:spcBef>
              <a:spcAft>
                <a:spcPts val="0"/>
              </a:spcAft>
              <a:buClr>
                <a:srgbClr val="FFFFFF"/>
              </a:buClr>
              <a:buSzPts val="1200"/>
              <a:buAutoNum type="alphaLcPeriod"/>
              <a:defRPr/>
            </a:lvl2pPr>
            <a:lvl3pPr marL="1371600" lvl="2" indent="-304800" rtl="0">
              <a:spcBef>
                <a:spcPts val="1600"/>
              </a:spcBef>
              <a:spcAft>
                <a:spcPts val="0"/>
              </a:spcAft>
              <a:buClr>
                <a:srgbClr val="FFFFFF"/>
              </a:buClr>
              <a:buSzPts val="1200"/>
              <a:buAutoNum type="romanLcPeriod"/>
              <a:defRPr/>
            </a:lvl3pPr>
            <a:lvl4pPr marL="1828800" lvl="3" indent="-304800" rtl="0">
              <a:spcBef>
                <a:spcPts val="1600"/>
              </a:spcBef>
              <a:spcAft>
                <a:spcPts val="0"/>
              </a:spcAft>
              <a:buClr>
                <a:srgbClr val="FFFFFF"/>
              </a:buClr>
              <a:buSzPts val="1200"/>
              <a:buAutoNum type="arabicPeriod"/>
              <a:defRPr/>
            </a:lvl4pPr>
            <a:lvl5pPr marL="2286000" lvl="4" indent="-304800" rtl="0">
              <a:spcBef>
                <a:spcPts val="1600"/>
              </a:spcBef>
              <a:spcAft>
                <a:spcPts val="0"/>
              </a:spcAft>
              <a:buClr>
                <a:srgbClr val="FFFFFF"/>
              </a:buClr>
              <a:buSzPts val="1200"/>
              <a:buAutoNum type="alphaLcPeriod"/>
              <a:defRPr/>
            </a:lvl5pPr>
            <a:lvl6pPr marL="2743200" lvl="5" indent="-304800" rtl="0">
              <a:spcBef>
                <a:spcPts val="1600"/>
              </a:spcBef>
              <a:spcAft>
                <a:spcPts val="0"/>
              </a:spcAft>
              <a:buClr>
                <a:srgbClr val="FFFFFF"/>
              </a:buClr>
              <a:buSzPts val="1200"/>
              <a:buAutoNum type="romanLcPeriod"/>
              <a:defRPr/>
            </a:lvl6pPr>
            <a:lvl7pPr marL="3200400" lvl="6" indent="-304800" rtl="0">
              <a:spcBef>
                <a:spcPts val="1600"/>
              </a:spcBef>
              <a:spcAft>
                <a:spcPts val="0"/>
              </a:spcAft>
              <a:buClr>
                <a:srgbClr val="FFFFFF"/>
              </a:buClr>
              <a:buSzPts val="1200"/>
              <a:buAutoNum type="arabicPeriod"/>
              <a:defRPr/>
            </a:lvl7pPr>
            <a:lvl8pPr marL="3657600" lvl="7" indent="-304800" rtl="0">
              <a:spcBef>
                <a:spcPts val="1600"/>
              </a:spcBef>
              <a:spcAft>
                <a:spcPts val="0"/>
              </a:spcAft>
              <a:buClr>
                <a:srgbClr val="FFFFFF"/>
              </a:buClr>
              <a:buSzPts val="1200"/>
              <a:buAutoNum type="alphaLcPeriod"/>
              <a:defRPr/>
            </a:lvl8pPr>
            <a:lvl9pPr marL="4114800" lvl="8" indent="-304800" rtl="0">
              <a:spcBef>
                <a:spcPts val="1600"/>
              </a:spcBef>
              <a:spcAft>
                <a:spcPts val="1600"/>
              </a:spcAft>
              <a:buClr>
                <a:srgbClr val="FFFFFF"/>
              </a:buClr>
              <a:buSzPts val="1200"/>
              <a:buAutoNum type="romanLcPeriod"/>
              <a:defRPr/>
            </a:lvl9pPr>
          </a:lstStyle>
          <a:p>
            <a:endParaRPr/>
          </a:p>
        </p:txBody>
      </p:sp>
      <p:sp>
        <p:nvSpPr>
          <p:cNvPr id="89" name="Google Shape;89;p4"/>
          <p:cNvSpPr/>
          <p:nvPr/>
        </p:nvSpPr>
        <p:spPr>
          <a:xfrm>
            <a:off x="3640916" y="4939133"/>
            <a:ext cx="3036" cy="2077"/>
          </a:xfrm>
          <a:custGeom>
            <a:avLst/>
            <a:gdLst/>
            <a:ahLst/>
            <a:cxnLst/>
            <a:rect l="l" t="t" r="r" b="b"/>
            <a:pathLst>
              <a:path w="39" h="39" extrusionOk="0">
                <a:moveTo>
                  <a:pt x="39" y="38"/>
                </a:moveTo>
                <a:lnTo>
                  <a:pt x="39" y="38"/>
                </a:lnTo>
                <a:lnTo>
                  <a:pt x="1" y="1"/>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4"/>
          <p:cNvGrpSpPr/>
          <p:nvPr/>
        </p:nvGrpSpPr>
        <p:grpSpPr>
          <a:xfrm>
            <a:off x="6843884" y="-426174"/>
            <a:ext cx="2501000" cy="1673624"/>
            <a:chOff x="6843884" y="-426174"/>
            <a:chExt cx="2501000" cy="1673624"/>
          </a:xfrm>
        </p:grpSpPr>
        <p:sp>
          <p:nvSpPr>
            <p:cNvPr id="91" name="Google Shape;91;p4"/>
            <p:cNvSpPr/>
            <p:nvPr/>
          </p:nvSpPr>
          <p:spPr>
            <a:xfrm>
              <a:off x="7667903" y="-136207"/>
              <a:ext cx="1600774" cy="1383657"/>
            </a:xfrm>
            <a:custGeom>
              <a:avLst/>
              <a:gdLst/>
              <a:ahLst/>
              <a:cxnLst/>
              <a:rect l="l" t="t" r="r" b="b"/>
              <a:pathLst>
                <a:path w="29956" h="25893" extrusionOk="0">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 name="Google Shape;92;p4"/>
            <p:cNvPicPr preferRelativeResize="0"/>
            <p:nvPr/>
          </p:nvPicPr>
          <p:blipFill>
            <a:blip r:embed="rId2">
              <a:alphaModFix/>
            </a:blip>
            <a:stretch>
              <a:fillRect/>
            </a:stretch>
          </p:blipFill>
          <p:spPr>
            <a:xfrm>
              <a:off x="6843884" y="-426174"/>
              <a:ext cx="2501000" cy="1383650"/>
            </a:xfrm>
            <a:prstGeom prst="rect">
              <a:avLst/>
            </a:prstGeom>
            <a:noFill/>
            <a:ln>
              <a:noFill/>
            </a:ln>
          </p:spPr>
        </p:pic>
      </p:grpSp>
      <p:grpSp>
        <p:nvGrpSpPr>
          <p:cNvPr id="93" name="Google Shape;93;p4"/>
          <p:cNvGrpSpPr/>
          <p:nvPr/>
        </p:nvGrpSpPr>
        <p:grpSpPr>
          <a:xfrm>
            <a:off x="-65294" y="2635223"/>
            <a:ext cx="4507248" cy="2851689"/>
            <a:chOff x="-65294" y="2635223"/>
            <a:chExt cx="4507248" cy="2851689"/>
          </a:xfrm>
        </p:grpSpPr>
        <p:sp>
          <p:nvSpPr>
            <p:cNvPr id="94" name="Google Shape;94;p4"/>
            <p:cNvSpPr/>
            <p:nvPr/>
          </p:nvSpPr>
          <p:spPr>
            <a:xfrm>
              <a:off x="-37819" y="3229639"/>
              <a:ext cx="642083" cy="720261"/>
            </a:xfrm>
            <a:custGeom>
              <a:avLst/>
              <a:gdLst/>
              <a:ahLst/>
              <a:cxnLst/>
              <a:rect l="l" t="t" r="r" b="b"/>
              <a:pathLst>
                <a:path w="8249" h="13525" extrusionOk="0">
                  <a:moveTo>
                    <a:pt x="1" y="1"/>
                  </a:moveTo>
                  <a:lnTo>
                    <a:pt x="1" y="13149"/>
                  </a:lnTo>
                  <a:cubicBezTo>
                    <a:pt x="904" y="13390"/>
                    <a:pt x="1832" y="13525"/>
                    <a:pt x="2764" y="13525"/>
                  </a:cubicBezTo>
                  <a:cubicBezTo>
                    <a:pt x="2962" y="13525"/>
                    <a:pt x="3161" y="13519"/>
                    <a:pt x="3359" y="13506"/>
                  </a:cubicBezTo>
                  <a:cubicBezTo>
                    <a:pt x="4938" y="13408"/>
                    <a:pt x="6513" y="12870"/>
                    <a:pt x="7795" y="11950"/>
                  </a:cubicBezTo>
                  <a:cubicBezTo>
                    <a:pt x="8032" y="10960"/>
                    <a:pt x="8211" y="9965"/>
                    <a:pt x="8220" y="8961"/>
                  </a:cubicBezTo>
                  <a:cubicBezTo>
                    <a:pt x="8248" y="6263"/>
                    <a:pt x="6970" y="3580"/>
                    <a:pt x="4858" y="1896"/>
                  </a:cubicBezTo>
                  <a:cubicBezTo>
                    <a:pt x="3476" y="797"/>
                    <a:pt x="1760" y="147"/>
                    <a:pt x="1" y="1"/>
                  </a:cubicBez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37819" y="3866020"/>
              <a:ext cx="2675357" cy="1620893"/>
            </a:xfrm>
            <a:custGeom>
              <a:avLst/>
              <a:gdLst/>
              <a:ahLst/>
              <a:cxnLst/>
              <a:rect l="l" t="t" r="r" b="b"/>
              <a:pathLst>
                <a:path w="34371" h="30437" extrusionOk="0">
                  <a:moveTo>
                    <a:pt x="7795" y="0"/>
                  </a:moveTo>
                  <a:lnTo>
                    <a:pt x="7795" y="0"/>
                  </a:lnTo>
                  <a:cubicBezTo>
                    <a:pt x="6513" y="920"/>
                    <a:pt x="4938" y="1458"/>
                    <a:pt x="3359" y="1556"/>
                  </a:cubicBezTo>
                  <a:cubicBezTo>
                    <a:pt x="3161" y="1569"/>
                    <a:pt x="2962" y="1575"/>
                    <a:pt x="2764" y="1575"/>
                  </a:cubicBezTo>
                  <a:cubicBezTo>
                    <a:pt x="1832" y="1575"/>
                    <a:pt x="904" y="1440"/>
                    <a:pt x="1" y="1199"/>
                  </a:cubicBezTo>
                  <a:lnTo>
                    <a:pt x="1" y="30437"/>
                  </a:lnTo>
                  <a:lnTo>
                    <a:pt x="33058" y="30437"/>
                  </a:lnTo>
                  <a:cubicBezTo>
                    <a:pt x="33441" y="29682"/>
                    <a:pt x="33737" y="28895"/>
                    <a:pt x="33874" y="28051"/>
                  </a:cubicBezTo>
                  <a:cubicBezTo>
                    <a:pt x="34370" y="24967"/>
                    <a:pt x="32507" y="21872"/>
                    <a:pt x="29965" y="20052"/>
                  </a:cubicBezTo>
                  <a:cubicBezTo>
                    <a:pt x="27419" y="18237"/>
                    <a:pt x="24297" y="17464"/>
                    <a:pt x="21231" y="16836"/>
                  </a:cubicBezTo>
                  <a:cubicBezTo>
                    <a:pt x="18166" y="16209"/>
                    <a:pt x="15030" y="15681"/>
                    <a:pt x="12248" y="14252"/>
                  </a:cubicBezTo>
                  <a:cubicBezTo>
                    <a:pt x="9465" y="12828"/>
                    <a:pt x="7037" y="10305"/>
                    <a:pt x="6622" y="7206"/>
                  </a:cubicBezTo>
                  <a:cubicBezTo>
                    <a:pt x="6296" y="4777"/>
                    <a:pt x="7216" y="2405"/>
                    <a:pt x="7795"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 name="Google Shape;96;p4"/>
            <p:cNvPicPr preferRelativeResize="0"/>
            <p:nvPr/>
          </p:nvPicPr>
          <p:blipFill>
            <a:blip r:embed="rId3">
              <a:alphaModFix/>
            </a:blip>
            <a:stretch>
              <a:fillRect/>
            </a:stretch>
          </p:blipFill>
          <p:spPr>
            <a:xfrm>
              <a:off x="-65294" y="2635223"/>
              <a:ext cx="429975" cy="1259569"/>
            </a:xfrm>
            <a:prstGeom prst="rect">
              <a:avLst/>
            </a:prstGeom>
            <a:noFill/>
            <a:ln>
              <a:noFill/>
            </a:ln>
          </p:spPr>
        </p:pic>
        <p:pic>
          <p:nvPicPr>
            <p:cNvPr id="97" name="Google Shape;97;p4"/>
            <p:cNvPicPr preferRelativeResize="0"/>
            <p:nvPr/>
          </p:nvPicPr>
          <p:blipFill>
            <a:blip r:embed="rId4">
              <a:alphaModFix/>
            </a:blip>
            <a:stretch>
              <a:fillRect/>
            </a:stretch>
          </p:blipFill>
          <p:spPr>
            <a:xfrm>
              <a:off x="1716277" y="4757905"/>
              <a:ext cx="2725678" cy="431892"/>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2">
  <p:cSld name="ONE_COLUMN_TEXT_2_2">
    <p:spTree>
      <p:nvGrpSpPr>
        <p:cNvPr id="1" name="Shape 1450"/>
        <p:cNvGrpSpPr/>
        <p:nvPr/>
      </p:nvGrpSpPr>
      <p:grpSpPr>
        <a:xfrm>
          <a:off x="0" y="0"/>
          <a:ext cx="0" cy="0"/>
          <a:chOff x="0" y="0"/>
          <a:chExt cx="0" cy="0"/>
        </a:xfrm>
      </p:grpSpPr>
      <p:sp>
        <p:nvSpPr>
          <p:cNvPr id="1451" name="Google Shape;1451;p33"/>
          <p:cNvSpPr txBox="1">
            <a:spLocks noGrp="1"/>
          </p:cNvSpPr>
          <p:nvPr>
            <p:ph type="title"/>
          </p:nvPr>
        </p:nvSpPr>
        <p:spPr>
          <a:xfrm>
            <a:off x="4579962" y="1665460"/>
            <a:ext cx="3657600" cy="91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latin typeface="Montserrat"/>
                <a:ea typeface="Montserrat"/>
                <a:cs typeface="Montserrat"/>
                <a:sym typeface="Montserra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52" name="Google Shape;1452;p33"/>
          <p:cNvSpPr txBox="1">
            <a:spLocks noGrp="1"/>
          </p:cNvSpPr>
          <p:nvPr>
            <p:ph type="subTitle" idx="1"/>
          </p:nvPr>
        </p:nvSpPr>
        <p:spPr>
          <a:xfrm>
            <a:off x="4572000" y="2587749"/>
            <a:ext cx="3657600" cy="182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latin typeface="Lato"/>
                <a:ea typeface="Lato"/>
                <a:cs typeface="Lato"/>
                <a:sym typeface="Lato"/>
              </a:defRPr>
            </a:lvl1pPr>
            <a:lvl2pPr lvl="1" algn="r" rtl="0">
              <a:lnSpc>
                <a:spcPct val="100000"/>
              </a:lnSpc>
              <a:spcBef>
                <a:spcPts val="160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1453" name="Google Shape;1453;p33"/>
          <p:cNvGrpSpPr/>
          <p:nvPr/>
        </p:nvGrpSpPr>
        <p:grpSpPr>
          <a:xfrm>
            <a:off x="6912145" y="4433249"/>
            <a:ext cx="4477807" cy="839588"/>
            <a:chOff x="3098100" y="3849750"/>
            <a:chExt cx="940775" cy="270425"/>
          </a:xfrm>
        </p:grpSpPr>
        <p:sp>
          <p:nvSpPr>
            <p:cNvPr id="1454" name="Google Shape;1454;p33"/>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3"/>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rgbClr val="FFF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3"/>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rgbClr val="FEC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33"/>
          <p:cNvGrpSpPr/>
          <p:nvPr/>
        </p:nvGrpSpPr>
        <p:grpSpPr>
          <a:xfrm>
            <a:off x="-731964" y="-152400"/>
            <a:ext cx="4770701" cy="5600699"/>
            <a:chOff x="-731964" y="-152400"/>
            <a:chExt cx="4770701" cy="5600699"/>
          </a:xfrm>
        </p:grpSpPr>
        <p:sp>
          <p:nvSpPr>
            <p:cNvPr id="1458" name="Google Shape;1458;p33"/>
            <p:cNvSpPr/>
            <p:nvPr/>
          </p:nvSpPr>
          <p:spPr>
            <a:xfrm rot="10800000">
              <a:off x="-731964" y="4332446"/>
              <a:ext cx="2888" cy="3337"/>
            </a:xfrm>
            <a:custGeom>
              <a:avLst/>
              <a:gdLst/>
              <a:ahLst/>
              <a:cxnLst/>
              <a:rect l="l" t="t" r="r" b="b"/>
              <a:pathLst>
                <a:path w="38" h="39" extrusionOk="0">
                  <a:moveTo>
                    <a:pt x="38" y="39"/>
                  </a:moveTo>
                  <a:lnTo>
                    <a:pt x="38" y="39"/>
                  </a:lnTo>
                  <a:lnTo>
                    <a:pt x="0" y="0"/>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3"/>
            <p:cNvSpPr/>
            <p:nvPr/>
          </p:nvSpPr>
          <p:spPr>
            <a:xfrm rot="10800000">
              <a:off x="-729152" y="4335697"/>
              <a:ext cx="2888" cy="3337"/>
            </a:xfrm>
            <a:custGeom>
              <a:avLst/>
              <a:gdLst/>
              <a:ahLst/>
              <a:cxnLst/>
              <a:rect l="l" t="t" r="r" b="b"/>
              <a:pathLst>
                <a:path w="38" h="39" extrusionOk="0">
                  <a:moveTo>
                    <a:pt x="37" y="38"/>
                  </a:move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0" name="Google Shape;1460;p33"/>
            <p:cNvGrpSpPr/>
            <p:nvPr/>
          </p:nvGrpSpPr>
          <p:grpSpPr>
            <a:xfrm flipH="1">
              <a:off x="-597508" y="-49993"/>
              <a:ext cx="4636245" cy="5256773"/>
              <a:chOff x="3268325" y="3013975"/>
              <a:chExt cx="1443800" cy="1106200"/>
            </a:xfrm>
          </p:grpSpPr>
          <p:sp>
            <p:nvSpPr>
              <p:cNvPr id="1461" name="Google Shape;1461;p33"/>
              <p:cNvSpPr/>
              <p:nvPr/>
            </p:nvSpPr>
            <p:spPr>
              <a:xfrm>
                <a:off x="3268325" y="3013975"/>
                <a:ext cx="274950" cy="149575"/>
              </a:xfrm>
              <a:custGeom>
                <a:avLst/>
                <a:gdLst/>
                <a:ahLst/>
                <a:cxnLst/>
                <a:rect l="l" t="t" r="r" b="b"/>
                <a:pathLst>
                  <a:path w="10998" h="5983" extrusionOk="0">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3"/>
              <p:cNvSpPr/>
              <p:nvPr/>
            </p:nvSpPr>
            <p:spPr>
              <a:xfrm>
                <a:off x="3543250" y="3013975"/>
                <a:ext cx="893200" cy="1018300"/>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3"/>
              <p:cNvSpPr/>
              <p:nvPr/>
            </p:nvSpPr>
            <p:spPr>
              <a:xfrm>
                <a:off x="3532950" y="3013975"/>
                <a:ext cx="491525" cy="178275"/>
              </a:xfrm>
              <a:custGeom>
                <a:avLst/>
                <a:gdLst/>
                <a:ahLst/>
                <a:cxnLst/>
                <a:rect l="l" t="t" r="r" b="b"/>
                <a:pathLst>
                  <a:path w="19661" h="7131" extrusionOk="0">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rgbClr val="F59D19"/>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3"/>
              <p:cNvSpPr/>
              <p:nvPr/>
            </p:nvSpPr>
            <p:spPr>
              <a:xfrm>
                <a:off x="4244025" y="3013975"/>
                <a:ext cx="468100" cy="1042100"/>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3"/>
              <p:cNvSpPr/>
              <p:nvPr/>
            </p:nvSpPr>
            <p:spPr>
              <a:xfrm>
                <a:off x="4201350" y="3929300"/>
                <a:ext cx="510775" cy="190875"/>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3"/>
              <p:cNvSpPr/>
              <p:nvPr/>
            </p:nvSpPr>
            <p:spPr>
              <a:xfrm>
                <a:off x="4057600" y="3658800"/>
                <a:ext cx="265050" cy="295800"/>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7" name="Google Shape;1467;p33"/>
            <p:cNvPicPr preferRelativeResize="0"/>
            <p:nvPr/>
          </p:nvPicPr>
          <p:blipFill rotWithShape="1">
            <a:blip r:embed="rId2">
              <a:alphaModFix/>
            </a:blip>
            <a:srcRect r="41660"/>
            <a:stretch/>
          </p:blipFill>
          <p:spPr>
            <a:xfrm>
              <a:off x="-627150" y="-152400"/>
              <a:ext cx="2884579" cy="2781302"/>
            </a:xfrm>
            <a:prstGeom prst="rect">
              <a:avLst/>
            </a:prstGeom>
            <a:noFill/>
            <a:ln>
              <a:noFill/>
            </a:ln>
          </p:spPr>
        </p:pic>
        <p:pic>
          <p:nvPicPr>
            <p:cNvPr id="1468" name="Google Shape;1468;p33"/>
            <p:cNvPicPr preferRelativeResize="0"/>
            <p:nvPr/>
          </p:nvPicPr>
          <p:blipFill rotWithShape="1">
            <a:blip r:embed="rId3">
              <a:alphaModFix/>
            </a:blip>
            <a:srcRect l="49479"/>
            <a:stretch/>
          </p:blipFill>
          <p:spPr>
            <a:xfrm>
              <a:off x="-587773" y="3690950"/>
              <a:ext cx="1578374" cy="1757349"/>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2">
  <p:cSld name="CAPTION_ONLY_1">
    <p:bg>
      <p:bgPr>
        <a:noFill/>
        <a:effectLst/>
      </p:bgPr>
    </p:bg>
    <p:spTree>
      <p:nvGrpSpPr>
        <p:cNvPr id="1" name="Shape 1483"/>
        <p:cNvGrpSpPr/>
        <p:nvPr/>
      </p:nvGrpSpPr>
      <p:grpSpPr>
        <a:xfrm>
          <a:off x="0" y="0"/>
          <a:ext cx="0" cy="0"/>
          <a:chOff x="0" y="0"/>
          <a:chExt cx="0" cy="0"/>
        </a:xfrm>
      </p:grpSpPr>
      <p:sp>
        <p:nvSpPr>
          <p:cNvPr id="1484" name="Google Shape;1484;p35"/>
          <p:cNvSpPr/>
          <p:nvPr/>
        </p:nvSpPr>
        <p:spPr>
          <a:xfrm>
            <a:off x="0" y="-94075"/>
            <a:ext cx="5010300" cy="528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5"/>
          <p:cNvSpPr txBox="1">
            <a:spLocks noGrp="1"/>
          </p:cNvSpPr>
          <p:nvPr>
            <p:ph type="title"/>
          </p:nvPr>
        </p:nvSpPr>
        <p:spPr>
          <a:xfrm>
            <a:off x="914400" y="989590"/>
            <a:ext cx="2743200" cy="159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86" name="Google Shape;1486;p35"/>
          <p:cNvSpPr txBox="1">
            <a:spLocks noGrp="1"/>
          </p:cNvSpPr>
          <p:nvPr>
            <p:ph type="subTitle" idx="1"/>
          </p:nvPr>
        </p:nvSpPr>
        <p:spPr>
          <a:xfrm>
            <a:off x="914400" y="2602412"/>
            <a:ext cx="3657600" cy="186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a:endParaRPr/>
          </a:p>
        </p:txBody>
      </p:sp>
      <p:grpSp>
        <p:nvGrpSpPr>
          <p:cNvPr id="1487" name="Google Shape;1487;p35"/>
          <p:cNvGrpSpPr/>
          <p:nvPr/>
        </p:nvGrpSpPr>
        <p:grpSpPr>
          <a:xfrm>
            <a:off x="-665807" y="3431744"/>
            <a:ext cx="2280393" cy="2280580"/>
            <a:chOff x="-665807" y="3431744"/>
            <a:chExt cx="2280393" cy="2280580"/>
          </a:xfrm>
        </p:grpSpPr>
        <p:sp>
          <p:nvSpPr>
            <p:cNvPr id="1488" name="Google Shape;1488;p35"/>
            <p:cNvSpPr/>
            <p:nvPr/>
          </p:nvSpPr>
          <p:spPr>
            <a:xfrm rot="6847533" flipH="1">
              <a:off x="-356027" y="4216323"/>
              <a:ext cx="1115230" cy="140137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9" name="Google Shape;1489;p35"/>
            <p:cNvGrpSpPr/>
            <p:nvPr/>
          </p:nvGrpSpPr>
          <p:grpSpPr>
            <a:xfrm rot="-5400000">
              <a:off x="-171875" y="3453684"/>
              <a:ext cx="1808401" cy="1764522"/>
              <a:chOff x="2024475" y="4433550"/>
              <a:chExt cx="623350" cy="608225"/>
            </a:xfrm>
          </p:grpSpPr>
          <p:sp>
            <p:nvSpPr>
              <p:cNvPr id="1490" name="Google Shape;1490;p35"/>
              <p:cNvSpPr/>
              <p:nvPr/>
            </p:nvSpPr>
            <p:spPr>
              <a:xfrm>
                <a:off x="2637250" y="4451875"/>
                <a:ext cx="7875" cy="4200"/>
              </a:xfrm>
              <a:custGeom>
                <a:avLst/>
                <a:gdLst/>
                <a:ahLst/>
                <a:cxnLst/>
                <a:rect l="l" t="t" r="r" b="b"/>
                <a:pathLst>
                  <a:path w="315" h="168" extrusionOk="0">
                    <a:moveTo>
                      <a:pt x="0" y="1"/>
                    </a:moveTo>
                    <a:lnTo>
                      <a:pt x="0" y="1"/>
                    </a:lnTo>
                    <a:cubicBezTo>
                      <a:pt x="24" y="96"/>
                      <a:pt x="106" y="167"/>
                      <a:pt x="208" y="167"/>
                    </a:cubicBezTo>
                    <a:cubicBezTo>
                      <a:pt x="246" y="167"/>
                      <a:pt x="283" y="154"/>
                      <a:pt x="314" y="137"/>
                    </a:cubicBezTo>
                    <a:cubicBezTo>
                      <a:pt x="297" y="93"/>
                      <a:pt x="283" y="52"/>
                      <a:pt x="263" y="8"/>
                    </a:cubicBezTo>
                    <a:lnTo>
                      <a:pt x="208" y="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5"/>
              <p:cNvSpPr/>
              <p:nvPr/>
            </p:nvSpPr>
            <p:spPr>
              <a:xfrm>
                <a:off x="2619025"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5"/>
              <p:cNvSpPr/>
              <p:nvPr/>
            </p:nvSpPr>
            <p:spPr>
              <a:xfrm>
                <a:off x="2619025"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5"/>
              <p:cNvSpPr/>
              <p:nvPr/>
            </p:nvSpPr>
            <p:spPr>
              <a:xfrm>
                <a:off x="2637000" y="4481350"/>
                <a:ext cx="10825" cy="10850"/>
              </a:xfrm>
              <a:custGeom>
                <a:avLst/>
                <a:gdLst/>
                <a:ahLst/>
                <a:cxnLst/>
                <a:rect l="l" t="t" r="r" b="b"/>
                <a:pathLst>
                  <a:path w="433" h="434" extrusionOk="0">
                    <a:moveTo>
                      <a:pt x="218" y="1"/>
                    </a:moveTo>
                    <a:cubicBezTo>
                      <a:pt x="99" y="1"/>
                      <a:pt x="0" y="96"/>
                      <a:pt x="0" y="215"/>
                    </a:cubicBezTo>
                    <a:cubicBezTo>
                      <a:pt x="0" y="334"/>
                      <a:pt x="99" y="433"/>
                      <a:pt x="218" y="433"/>
                    </a:cubicBezTo>
                    <a:cubicBezTo>
                      <a:pt x="337" y="433"/>
                      <a:pt x="433" y="334"/>
                      <a:pt x="433" y="215"/>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5"/>
              <p:cNvSpPr/>
              <p:nvPr/>
            </p:nvSpPr>
            <p:spPr>
              <a:xfrm>
                <a:off x="2637000" y="4517375"/>
                <a:ext cx="10825" cy="10850"/>
              </a:xfrm>
              <a:custGeom>
                <a:avLst/>
                <a:gdLst/>
                <a:ahLst/>
                <a:cxnLst/>
                <a:rect l="l" t="t" r="r" b="b"/>
                <a:pathLst>
                  <a:path w="433" h="434" extrusionOk="0">
                    <a:moveTo>
                      <a:pt x="218" y="0"/>
                    </a:moveTo>
                    <a:cubicBezTo>
                      <a:pt x="99" y="0"/>
                      <a:pt x="0" y="96"/>
                      <a:pt x="0" y="215"/>
                    </a:cubicBezTo>
                    <a:cubicBezTo>
                      <a:pt x="0" y="335"/>
                      <a:pt x="99" y="433"/>
                      <a:pt x="218" y="433"/>
                    </a:cubicBezTo>
                    <a:cubicBezTo>
                      <a:pt x="337" y="433"/>
                      <a:pt x="433" y="335"/>
                      <a:pt x="433" y="215"/>
                    </a:cubicBezTo>
                    <a:cubicBezTo>
                      <a:pt x="433" y="96"/>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5"/>
              <p:cNvSpPr/>
              <p:nvPr/>
            </p:nvSpPr>
            <p:spPr>
              <a:xfrm>
                <a:off x="2619025"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5"/>
              <p:cNvSpPr/>
              <p:nvPr/>
            </p:nvSpPr>
            <p:spPr>
              <a:xfrm>
                <a:off x="2619025" y="4571375"/>
                <a:ext cx="7425" cy="8450"/>
              </a:xfrm>
              <a:custGeom>
                <a:avLst/>
                <a:gdLst/>
                <a:ahLst/>
                <a:cxnLst/>
                <a:rect l="l" t="t" r="r" b="b"/>
                <a:pathLst>
                  <a:path w="297" h="338" extrusionOk="0">
                    <a:moveTo>
                      <a:pt x="215" y="0"/>
                    </a:moveTo>
                    <a:cubicBezTo>
                      <a:pt x="96" y="0"/>
                      <a:pt x="1" y="99"/>
                      <a:pt x="1" y="219"/>
                    </a:cubicBezTo>
                    <a:cubicBezTo>
                      <a:pt x="1" y="263"/>
                      <a:pt x="17" y="304"/>
                      <a:pt x="42" y="338"/>
                    </a:cubicBezTo>
                    <a:cubicBezTo>
                      <a:pt x="130" y="236"/>
                      <a:pt x="215" y="126"/>
                      <a:pt x="297" y="17"/>
                    </a:cubicBezTo>
                    <a:cubicBezTo>
                      <a:pt x="273" y="7"/>
                      <a:pt x="246"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5"/>
              <p:cNvSpPr/>
              <p:nvPr/>
            </p:nvSpPr>
            <p:spPr>
              <a:xfrm>
                <a:off x="2600975" y="4450775"/>
                <a:ext cx="10750" cy="5300"/>
              </a:xfrm>
              <a:custGeom>
                <a:avLst/>
                <a:gdLst/>
                <a:ahLst/>
                <a:cxnLst/>
                <a:rect l="l" t="t" r="r" b="b"/>
                <a:pathLst>
                  <a:path w="430" h="212" extrusionOk="0">
                    <a:moveTo>
                      <a:pt x="0" y="0"/>
                    </a:moveTo>
                    <a:lnTo>
                      <a:pt x="0" y="0"/>
                    </a:lnTo>
                    <a:cubicBezTo>
                      <a:pt x="3" y="120"/>
                      <a:pt x="99" y="211"/>
                      <a:pt x="218" y="211"/>
                    </a:cubicBezTo>
                    <a:cubicBezTo>
                      <a:pt x="330" y="211"/>
                      <a:pt x="419" y="123"/>
                      <a:pt x="429" y="14"/>
                    </a:cubicBezTo>
                    <a:lnTo>
                      <a:pt x="218" y="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5"/>
              <p:cNvSpPr/>
              <p:nvPr/>
            </p:nvSpPr>
            <p:spPr>
              <a:xfrm>
                <a:off x="2583000" y="4463300"/>
                <a:ext cx="10750" cy="10850"/>
              </a:xfrm>
              <a:custGeom>
                <a:avLst/>
                <a:gdLst/>
                <a:ahLst/>
                <a:cxnLst/>
                <a:rect l="l" t="t" r="r" b="b"/>
                <a:pathLst>
                  <a:path w="430" h="434" extrusionOk="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5"/>
              <p:cNvSpPr/>
              <p:nvPr/>
            </p:nvSpPr>
            <p:spPr>
              <a:xfrm>
                <a:off x="2600975" y="4481350"/>
                <a:ext cx="10825" cy="10850"/>
              </a:xfrm>
              <a:custGeom>
                <a:avLst/>
                <a:gdLst/>
                <a:ahLst/>
                <a:cxnLst/>
                <a:rect l="l" t="t" r="r" b="b"/>
                <a:pathLst>
                  <a:path w="433" h="434" extrusionOk="0">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5"/>
              <p:cNvSpPr/>
              <p:nvPr/>
            </p:nvSpPr>
            <p:spPr>
              <a:xfrm>
                <a:off x="2583000" y="4499325"/>
                <a:ext cx="10750" cy="10825"/>
              </a:xfrm>
              <a:custGeom>
                <a:avLst/>
                <a:gdLst/>
                <a:ahLst/>
                <a:cxnLst/>
                <a:rect l="l" t="t" r="r" b="b"/>
                <a:pathLst>
                  <a:path w="430" h="433" extrusionOk="0">
                    <a:moveTo>
                      <a:pt x="215" y="0"/>
                    </a:moveTo>
                    <a:cubicBezTo>
                      <a:pt x="96" y="0"/>
                      <a:pt x="0" y="99"/>
                      <a:pt x="0" y="218"/>
                    </a:cubicBezTo>
                    <a:cubicBezTo>
                      <a:pt x="0" y="338"/>
                      <a:pt x="96" y="433"/>
                      <a:pt x="215" y="433"/>
                    </a:cubicBezTo>
                    <a:cubicBezTo>
                      <a:pt x="334" y="433"/>
                      <a:pt x="430" y="338"/>
                      <a:pt x="430" y="218"/>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5"/>
              <p:cNvSpPr/>
              <p:nvPr/>
            </p:nvSpPr>
            <p:spPr>
              <a:xfrm>
                <a:off x="2583000" y="4535350"/>
                <a:ext cx="10750" cy="10850"/>
              </a:xfrm>
              <a:custGeom>
                <a:avLst/>
                <a:gdLst/>
                <a:ahLst/>
                <a:cxnLst/>
                <a:rect l="l" t="t" r="r" b="b"/>
                <a:pathLst>
                  <a:path w="430" h="434" extrusionOk="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5"/>
              <p:cNvSpPr/>
              <p:nvPr/>
            </p:nvSpPr>
            <p:spPr>
              <a:xfrm>
                <a:off x="2600975" y="4517375"/>
                <a:ext cx="10825" cy="10850"/>
              </a:xfrm>
              <a:custGeom>
                <a:avLst/>
                <a:gdLst/>
                <a:ahLst/>
                <a:cxnLst/>
                <a:rect l="l" t="t" r="r" b="b"/>
                <a:pathLst>
                  <a:path w="433" h="434" extrusionOk="0">
                    <a:moveTo>
                      <a:pt x="218" y="0"/>
                    </a:moveTo>
                    <a:cubicBezTo>
                      <a:pt x="96" y="0"/>
                      <a:pt x="0" y="96"/>
                      <a:pt x="0" y="215"/>
                    </a:cubicBezTo>
                    <a:cubicBezTo>
                      <a:pt x="0" y="335"/>
                      <a:pt x="96"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5"/>
              <p:cNvSpPr/>
              <p:nvPr/>
            </p:nvSpPr>
            <p:spPr>
              <a:xfrm>
                <a:off x="2600975" y="4553400"/>
                <a:ext cx="10825" cy="10850"/>
              </a:xfrm>
              <a:custGeom>
                <a:avLst/>
                <a:gdLst/>
                <a:ahLst/>
                <a:cxnLst/>
                <a:rect l="l" t="t" r="r" b="b"/>
                <a:pathLst>
                  <a:path w="433" h="434" extrusionOk="0">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5"/>
              <p:cNvSpPr/>
              <p:nvPr/>
            </p:nvSpPr>
            <p:spPr>
              <a:xfrm>
                <a:off x="2583000" y="4571375"/>
                <a:ext cx="10750" cy="10825"/>
              </a:xfrm>
              <a:custGeom>
                <a:avLst/>
                <a:gdLst/>
                <a:ahLst/>
                <a:cxnLst/>
                <a:rect l="l" t="t" r="r" b="b"/>
                <a:pathLst>
                  <a:path w="430" h="433" extrusionOk="0">
                    <a:moveTo>
                      <a:pt x="215" y="0"/>
                    </a:moveTo>
                    <a:cubicBezTo>
                      <a:pt x="96" y="0"/>
                      <a:pt x="0" y="99"/>
                      <a:pt x="0" y="219"/>
                    </a:cubicBezTo>
                    <a:cubicBezTo>
                      <a:pt x="0" y="338"/>
                      <a:pt x="96" y="433"/>
                      <a:pt x="215" y="433"/>
                    </a:cubicBezTo>
                    <a:cubicBezTo>
                      <a:pt x="334" y="433"/>
                      <a:pt x="430" y="338"/>
                      <a:pt x="430" y="219"/>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5"/>
              <p:cNvSpPr/>
              <p:nvPr/>
            </p:nvSpPr>
            <p:spPr>
              <a:xfrm>
                <a:off x="2600975" y="4589425"/>
                <a:ext cx="8525" cy="7875"/>
              </a:xfrm>
              <a:custGeom>
                <a:avLst/>
                <a:gdLst/>
                <a:ahLst/>
                <a:cxnLst/>
                <a:rect l="l" t="t" r="r" b="b"/>
                <a:pathLst>
                  <a:path w="341" h="315" extrusionOk="0">
                    <a:moveTo>
                      <a:pt x="218" y="0"/>
                    </a:moveTo>
                    <a:cubicBezTo>
                      <a:pt x="96" y="0"/>
                      <a:pt x="0" y="96"/>
                      <a:pt x="0" y="215"/>
                    </a:cubicBezTo>
                    <a:cubicBezTo>
                      <a:pt x="0" y="253"/>
                      <a:pt x="11" y="283"/>
                      <a:pt x="28" y="314"/>
                    </a:cubicBezTo>
                    <a:cubicBezTo>
                      <a:pt x="65" y="283"/>
                      <a:pt x="102" y="250"/>
                      <a:pt x="140" y="215"/>
                    </a:cubicBezTo>
                    <a:cubicBezTo>
                      <a:pt x="167" y="195"/>
                      <a:pt x="191" y="174"/>
                      <a:pt x="218" y="151"/>
                    </a:cubicBezTo>
                    <a:cubicBezTo>
                      <a:pt x="259" y="116"/>
                      <a:pt x="300" y="82"/>
                      <a:pt x="341" y="45"/>
                    </a:cubicBezTo>
                    <a:cubicBezTo>
                      <a:pt x="307" y="17"/>
                      <a:pt x="262"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5"/>
              <p:cNvSpPr/>
              <p:nvPr/>
            </p:nvSpPr>
            <p:spPr>
              <a:xfrm>
                <a:off x="2584275" y="4607650"/>
                <a:ext cx="3000" cy="1825"/>
              </a:xfrm>
              <a:custGeom>
                <a:avLst/>
                <a:gdLst/>
                <a:ahLst/>
                <a:cxnLst/>
                <a:rect l="l" t="t" r="r" b="b"/>
                <a:pathLst>
                  <a:path w="120" h="73" extrusionOk="0">
                    <a:moveTo>
                      <a:pt x="119" y="1"/>
                    </a:moveTo>
                    <a:lnTo>
                      <a:pt x="119" y="1"/>
                    </a:lnTo>
                    <a:cubicBezTo>
                      <a:pt x="72" y="11"/>
                      <a:pt x="31" y="35"/>
                      <a:pt x="1" y="72"/>
                    </a:cubicBezTo>
                    <a:cubicBezTo>
                      <a:pt x="38" y="48"/>
                      <a:pt x="83" y="24"/>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254687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2564950" y="4449675"/>
                <a:ext cx="10825" cy="6400"/>
              </a:xfrm>
              <a:custGeom>
                <a:avLst/>
                <a:gdLst/>
                <a:ahLst/>
                <a:cxnLst/>
                <a:rect l="l" t="t" r="r" b="b"/>
                <a:pathLst>
                  <a:path w="433" h="256" extrusionOk="0">
                    <a:moveTo>
                      <a:pt x="7" y="0"/>
                    </a:moveTo>
                    <a:cubicBezTo>
                      <a:pt x="7" y="14"/>
                      <a:pt x="0" y="27"/>
                      <a:pt x="0" y="41"/>
                    </a:cubicBezTo>
                    <a:cubicBezTo>
                      <a:pt x="0" y="160"/>
                      <a:pt x="95" y="255"/>
                      <a:pt x="215" y="255"/>
                    </a:cubicBezTo>
                    <a:cubicBezTo>
                      <a:pt x="334" y="255"/>
                      <a:pt x="433" y="160"/>
                      <a:pt x="433" y="41"/>
                    </a:cubicBezTo>
                    <a:cubicBezTo>
                      <a:pt x="433" y="30"/>
                      <a:pt x="430" y="24"/>
                      <a:pt x="426" y="14"/>
                    </a:cubicBezTo>
                    <a:lnTo>
                      <a:pt x="215" y="7"/>
                    </a:lnTo>
                    <a:lnTo>
                      <a:pt x="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254687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2564950" y="448135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254687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2564950" y="4517375"/>
                <a:ext cx="10825" cy="10850"/>
              </a:xfrm>
              <a:custGeom>
                <a:avLst/>
                <a:gdLst/>
                <a:ahLst/>
                <a:cxnLst/>
                <a:rect l="l" t="t" r="r" b="b"/>
                <a:pathLst>
                  <a:path w="433" h="434" extrusionOk="0">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2564950" y="455340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254687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254687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2564950" y="4589425"/>
                <a:ext cx="10825" cy="10850"/>
              </a:xfrm>
              <a:custGeom>
                <a:avLst/>
                <a:gdLst/>
                <a:ahLst/>
                <a:cxnLst/>
                <a:rect l="l" t="t" r="r" b="b"/>
                <a:pathLst>
                  <a:path w="433" h="434" extrusionOk="0">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2528900" y="4448575"/>
                <a:ext cx="10850" cy="7500"/>
              </a:xfrm>
              <a:custGeom>
                <a:avLst/>
                <a:gdLst/>
                <a:ahLst/>
                <a:cxnLst/>
                <a:rect l="l" t="t" r="r" b="b"/>
                <a:pathLst>
                  <a:path w="434" h="300" extrusionOk="0">
                    <a:moveTo>
                      <a:pt x="18" y="0"/>
                    </a:moveTo>
                    <a:cubicBezTo>
                      <a:pt x="8" y="27"/>
                      <a:pt x="1" y="54"/>
                      <a:pt x="1" y="85"/>
                    </a:cubicBezTo>
                    <a:cubicBezTo>
                      <a:pt x="1" y="204"/>
                      <a:pt x="97" y="299"/>
                      <a:pt x="216" y="299"/>
                    </a:cubicBezTo>
                    <a:cubicBezTo>
                      <a:pt x="335" y="299"/>
                      <a:pt x="433" y="204"/>
                      <a:pt x="433" y="85"/>
                    </a:cubicBezTo>
                    <a:cubicBezTo>
                      <a:pt x="433" y="58"/>
                      <a:pt x="427" y="34"/>
                      <a:pt x="420" y="13"/>
                    </a:cubicBezTo>
                    <a:lnTo>
                      <a:pt x="216" y="7"/>
                    </a:lnTo>
                    <a:lnTo>
                      <a:pt x="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2510875" y="446330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2528900" y="448135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2510875" y="4499325"/>
                <a:ext cx="10825" cy="10825"/>
              </a:xfrm>
              <a:custGeom>
                <a:avLst/>
                <a:gdLst/>
                <a:ahLst/>
                <a:cxnLst/>
                <a:rect l="l" t="t" r="r" b="b"/>
                <a:pathLst>
                  <a:path w="433" h="433" extrusionOk="0">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2528900" y="4517375"/>
                <a:ext cx="10850" cy="10850"/>
              </a:xfrm>
              <a:custGeom>
                <a:avLst/>
                <a:gdLst/>
                <a:ahLst/>
                <a:cxnLst/>
                <a:rect l="l" t="t" r="r" b="b"/>
                <a:pathLst>
                  <a:path w="434" h="434" extrusionOk="0">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2510875" y="453535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2510875" y="4571375"/>
                <a:ext cx="10825" cy="10825"/>
              </a:xfrm>
              <a:custGeom>
                <a:avLst/>
                <a:gdLst/>
                <a:ahLst/>
                <a:cxnLst/>
                <a:rect l="l" t="t" r="r" b="b"/>
                <a:pathLst>
                  <a:path w="433" h="433" extrusionOk="0">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2528900" y="455340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2528900" y="4589425"/>
                <a:ext cx="10850" cy="10850"/>
              </a:xfrm>
              <a:custGeom>
                <a:avLst/>
                <a:gdLst/>
                <a:ahLst/>
                <a:cxnLst/>
                <a:rect l="l" t="t" r="r" b="b"/>
                <a:pathLst>
                  <a:path w="434" h="434" extrusionOk="0">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2510875" y="4607400"/>
                <a:ext cx="10825" cy="10850"/>
              </a:xfrm>
              <a:custGeom>
                <a:avLst/>
                <a:gdLst/>
                <a:ahLst/>
                <a:cxnLst/>
                <a:rect l="l" t="t" r="r" b="b"/>
                <a:pathLst>
                  <a:path w="433" h="434" extrusionOk="0">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2528900" y="4625450"/>
                <a:ext cx="10525" cy="6500"/>
              </a:xfrm>
              <a:custGeom>
                <a:avLst/>
                <a:gdLst/>
                <a:ahLst/>
                <a:cxnLst/>
                <a:rect l="l" t="t" r="r" b="b"/>
                <a:pathLst>
                  <a:path w="421" h="260" extrusionOk="0">
                    <a:moveTo>
                      <a:pt x="216" y="1"/>
                    </a:moveTo>
                    <a:cubicBezTo>
                      <a:pt x="97" y="1"/>
                      <a:pt x="1" y="96"/>
                      <a:pt x="1" y="215"/>
                    </a:cubicBezTo>
                    <a:cubicBezTo>
                      <a:pt x="1" y="232"/>
                      <a:pt x="8" y="246"/>
                      <a:pt x="8" y="260"/>
                    </a:cubicBezTo>
                    <a:cubicBezTo>
                      <a:pt x="39" y="252"/>
                      <a:pt x="70" y="249"/>
                      <a:pt x="100" y="239"/>
                    </a:cubicBezTo>
                    <a:cubicBezTo>
                      <a:pt x="127" y="232"/>
                      <a:pt x="155" y="225"/>
                      <a:pt x="182" y="215"/>
                    </a:cubicBezTo>
                    <a:cubicBezTo>
                      <a:pt x="192" y="215"/>
                      <a:pt x="205" y="208"/>
                      <a:pt x="216" y="205"/>
                    </a:cubicBezTo>
                    <a:cubicBezTo>
                      <a:pt x="284" y="188"/>
                      <a:pt x="352" y="167"/>
                      <a:pt x="420" y="147"/>
                    </a:cubicBezTo>
                    <a:cubicBezTo>
                      <a:pt x="389" y="62"/>
                      <a:pt x="311"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247482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2492900" y="4447450"/>
                <a:ext cx="10825" cy="8625"/>
              </a:xfrm>
              <a:custGeom>
                <a:avLst/>
                <a:gdLst/>
                <a:ahLst/>
                <a:cxnLst/>
                <a:rect l="l" t="t" r="r" b="b"/>
                <a:pathLst>
                  <a:path w="433" h="345" extrusionOk="0">
                    <a:moveTo>
                      <a:pt x="48" y="1"/>
                    </a:moveTo>
                    <a:cubicBezTo>
                      <a:pt x="18" y="38"/>
                      <a:pt x="0" y="83"/>
                      <a:pt x="0" y="130"/>
                    </a:cubicBezTo>
                    <a:cubicBezTo>
                      <a:pt x="0" y="249"/>
                      <a:pt x="95" y="344"/>
                      <a:pt x="215" y="344"/>
                    </a:cubicBezTo>
                    <a:cubicBezTo>
                      <a:pt x="334" y="344"/>
                      <a:pt x="433" y="249"/>
                      <a:pt x="433" y="130"/>
                    </a:cubicBezTo>
                    <a:cubicBezTo>
                      <a:pt x="433" y="86"/>
                      <a:pt x="416" y="45"/>
                      <a:pt x="392" y="11"/>
                    </a:cubicBezTo>
                    <a:lnTo>
                      <a:pt x="215" y="7"/>
                    </a:lnTo>
                    <a:lnTo>
                      <a:pt x="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a:off x="2492900" y="448135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a:off x="247482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a:off x="247482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a:off x="2492900" y="4517375"/>
                <a:ext cx="10825" cy="10850"/>
              </a:xfrm>
              <a:custGeom>
                <a:avLst/>
                <a:gdLst/>
                <a:ahLst/>
                <a:cxnLst/>
                <a:rect l="l" t="t" r="r" b="b"/>
                <a:pathLst>
                  <a:path w="433" h="434" extrusionOk="0">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5"/>
              <p:cNvSpPr/>
              <p:nvPr/>
            </p:nvSpPr>
            <p:spPr>
              <a:xfrm>
                <a:off x="247482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5"/>
              <p:cNvSpPr/>
              <p:nvPr/>
            </p:nvSpPr>
            <p:spPr>
              <a:xfrm>
                <a:off x="2492900" y="455340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a:off x="247482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a:off x="2492900" y="4589425"/>
                <a:ext cx="10825" cy="10850"/>
              </a:xfrm>
              <a:custGeom>
                <a:avLst/>
                <a:gdLst/>
                <a:ahLst/>
                <a:cxnLst/>
                <a:rect l="l" t="t" r="r" b="b"/>
                <a:pathLst>
                  <a:path w="433" h="434" extrusionOk="0">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5"/>
              <p:cNvSpPr/>
              <p:nvPr/>
            </p:nvSpPr>
            <p:spPr>
              <a:xfrm>
                <a:off x="2492900" y="4625450"/>
                <a:ext cx="10825" cy="10850"/>
              </a:xfrm>
              <a:custGeom>
                <a:avLst/>
                <a:gdLst/>
                <a:ahLst/>
                <a:cxnLst/>
                <a:rect l="l" t="t" r="r" b="b"/>
                <a:pathLst>
                  <a:path w="433" h="434" extrusionOk="0">
                    <a:moveTo>
                      <a:pt x="215" y="1"/>
                    </a:moveTo>
                    <a:cubicBezTo>
                      <a:pt x="95" y="1"/>
                      <a:pt x="0" y="96"/>
                      <a:pt x="0" y="215"/>
                    </a:cubicBezTo>
                    <a:cubicBezTo>
                      <a:pt x="0" y="338"/>
                      <a:pt x="95"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5"/>
              <p:cNvSpPr/>
              <p:nvPr/>
            </p:nvSpPr>
            <p:spPr>
              <a:xfrm>
                <a:off x="2456850" y="4446450"/>
                <a:ext cx="10850" cy="9625"/>
              </a:xfrm>
              <a:custGeom>
                <a:avLst/>
                <a:gdLst/>
                <a:ahLst/>
                <a:cxnLst/>
                <a:rect l="l" t="t" r="r" b="b"/>
                <a:pathLst>
                  <a:path w="434" h="385" extrusionOk="0">
                    <a:moveTo>
                      <a:pt x="90" y="0"/>
                    </a:moveTo>
                    <a:cubicBezTo>
                      <a:pt x="39" y="37"/>
                      <a:pt x="1" y="98"/>
                      <a:pt x="1" y="170"/>
                    </a:cubicBezTo>
                    <a:cubicBezTo>
                      <a:pt x="1" y="289"/>
                      <a:pt x="97" y="384"/>
                      <a:pt x="216" y="384"/>
                    </a:cubicBezTo>
                    <a:cubicBezTo>
                      <a:pt x="335" y="384"/>
                      <a:pt x="433" y="289"/>
                      <a:pt x="433" y="170"/>
                    </a:cubicBezTo>
                    <a:cubicBezTo>
                      <a:pt x="433" y="102"/>
                      <a:pt x="400" y="47"/>
                      <a:pt x="352" y="7"/>
                    </a:cubicBezTo>
                    <a:lnTo>
                      <a:pt x="216" y="3"/>
                    </a:lnTo>
                    <a:lnTo>
                      <a:pt x="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5"/>
              <p:cNvSpPr/>
              <p:nvPr/>
            </p:nvSpPr>
            <p:spPr>
              <a:xfrm>
                <a:off x="2438800"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5"/>
              <p:cNvSpPr/>
              <p:nvPr/>
            </p:nvSpPr>
            <p:spPr>
              <a:xfrm>
                <a:off x="2438800"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3" y="338"/>
                      <a:pt x="433" y="218"/>
                    </a:cubicBezTo>
                    <a:cubicBezTo>
                      <a:pt x="433"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2456850" y="448135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2438800"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2456850" y="4517375"/>
                <a:ext cx="10850" cy="10850"/>
              </a:xfrm>
              <a:custGeom>
                <a:avLst/>
                <a:gdLst/>
                <a:ahLst/>
                <a:cxnLst/>
                <a:rect l="l" t="t" r="r" b="b"/>
                <a:pathLst>
                  <a:path w="434" h="434" extrusionOk="0">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2456850" y="455340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2438800"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3" y="338"/>
                      <a:pt x="433" y="219"/>
                    </a:cubicBezTo>
                    <a:cubicBezTo>
                      <a:pt x="433"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5"/>
              <p:cNvSpPr/>
              <p:nvPr/>
            </p:nvSpPr>
            <p:spPr>
              <a:xfrm>
                <a:off x="2456850" y="4589425"/>
                <a:ext cx="10850" cy="10850"/>
              </a:xfrm>
              <a:custGeom>
                <a:avLst/>
                <a:gdLst/>
                <a:ahLst/>
                <a:cxnLst/>
                <a:rect l="l" t="t" r="r" b="b"/>
                <a:pathLst>
                  <a:path w="434" h="434" extrusionOk="0">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5"/>
              <p:cNvSpPr/>
              <p:nvPr/>
            </p:nvSpPr>
            <p:spPr>
              <a:xfrm>
                <a:off x="2438800"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3" y="338"/>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5"/>
              <p:cNvSpPr/>
              <p:nvPr/>
            </p:nvSpPr>
            <p:spPr>
              <a:xfrm>
                <a:off x="2456850" y="4625450"/>
                <a:ext cx="10850" cy="10850"/>
              </a:xfrm>
              <a:custGeom>
                <a:avLst/>
                <a:gdLst/>
                <a:ahLst/>
                <a:cxnLst/>
                <a:rect l="l" t="t" r="r" b="b"/>
                <a:pathLst>
                  <a:path w="434" h="434" extrusionOk="0">
                    <a:moveTo>
                      <a:pt x="216" y="1"/>
                    </a:moveTo>
                    <a:cubicBezTo>
                      <a:pt x="97" y="1"/>
                      <a:pt x="1" y="96"/>
                      <a:pt x="1" y="215"/>
                    </a:cubicBezTo>
                    <a:cubicBezTo>
                      <a:pt x="1" y="338"/>
                      <a:pt x="97" y="433"/>
                      <a:pt x="216" y="433"/>
                    </a:cubicBezTo>
                    <a:cubicBezTo>
                      <a:pt x="335" y="433"/>
                      <a:pt x="433" y="338"/>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a:off x="2420850" y="4445425"/>
                <a:ext cx="10825" cy="10650"/>
              </a:xfrm>
              <a:custGeom>
                <a:avLst/>
                <a:gdLst/>
                <a:ahLst/>
                <a:cxnLst/>
                <a:rect l="l" t="t" r="r" b="b"/>
                <a:pathLst>
                  <a:path w="433" h="426" extrusionOk="0">
                    <a:moveTo>
                      <a:pt x="197" y="0"/>
                    </a:moveTo>
                    <a:cubicBezTo>
                      <a:pt x="85" y="7"/>
                      <a:pt x="0" y="98"/>
                      <a:pt x="0" y="211"/>
                    </a:cubicBezTo>
                    <a:cubicBezTo>
                      <a:pt x="0" y="330"/>
                      <a:pt x="95" y="425"/>
                      <a:pt x="214" y="425"/>
                    </a:cubicBezTo>
                    <a:cubicBezTo>
                      <a:pt x="334" y="425"/>
                      <a:pt x="433" y="330"/>
                      <a:pt x="433" y="211"/>
                    </a:cubicBezTo>
                    <a:cubicBezTo>
                      <a:pt x="433" y="98"/>
                      <a:pt x="348" y="13"/>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5"/>
              <p:cNvSpPr/>
              <p:nvPr/>
            </p:nvSpPr>
            <p:spPr>
              <a:xfrm>
                <a:off x="2402775" y="4463300"/>
                <a:ext cx="10850" cy="10850"/>
              </a:xfrm>
              <a:custGeom>
                <a:avLst/>
                <a:gdLst/>
                <a:ahLst/>
                <a:cxnLst/>
                <a:rect l="l" t="t" r="r" b="b"/>
                <a:pathLst>
                  <a:path w="434" h="434" extrusionOk="0">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2420850" y="4481350"/>
                <a:ext cx="10825" cy="10850"/>
              </a:xfrm>
              <a:custGeom>
                <a:avLst/>
                <a:gdLst/>
                <a:ahLst/>
                <a:cxnLst/>
                <a:rect l="l" t="t" r="r" b="b"/>
                <a:pathLst>
                  <a:path w="433" h="434" extrusionOk="0">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5"/>
              <p:cNvSpPr/>
              <p:nvPr/>
            </p:nvSpPr>
            <p:spPr>
              <a:xfrm>
                <a:off x="2402775" y="4499325"/>
                <a:ext cx="10850" cy="10825"/>
              </a:xfrm>
              <a:custGeom>
                <a:avLst/>
                <a:gdLst/>
                <a:ahLst/>
                <a:cxnLst/>
                <a:rect l="l" t="t" r="r" b="b"/>
                <a:pathLst>
                  <a:path w="434" h="433" extrusionOk="0">
                    <a:moveTo>
                      <a:pt x="219" y="0"/>
                    </a:moveTo>
                    <a:cubicBezTo>
                      <a:pt x="99" y="0"/>
                      <a:pt x="1" y="99"/>
                      <a:pt x="1" y="218"/>
                    </a:cubicBezTo>
                    <a:cubicBezTo>
                      <a:pt x="1" y="338"/>
                      <a:pt x="99"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5"/>
              <p:cNvSpPr/>
              <p:nvPr/>
            </p:nvSpPr>
            <p:spPr>
              <a:xfrm>
                <a:off x="2402775" y="4535350"/>
                <a:ext cx="10850" cy="10850"/>
              </a:xfrm>
              <a:custGeom>
                <a:avLst/>
                <a:gdLst/>
                <a:ahLst/>
                <a:cxnLst/>
                <a:rect l="l" t="t" r="r" b="b"/>
                <a:pathLst>
                  <a:path w="434" h="434" extrusionOk="0">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5"/>
              <p:cNvSpPr/>
              <p:nvPr/>
            </p:nvSpPr>
            <p:spPr>
              <a:xfrm>
                <a:off x="2420850" y="4517375"/>
                <a:ext cx="10825" cy="10850"/>
              </a:xfrm>
              <a:custGeom>
                <a:avLst/>
                <a:gdLst/>
                <a:ahLst/>
                <a:cxnLst/>
                <a:rect l="l" t="t" r="r" b="b"/>
                <a:pathLst>
                  <a:path w="433" h="434" extrusionOk="0">
                    <a:moveTo>
                      <a:pt x="214" y="0"/>
                    </a:moveTo>
                    <a:cubicBezTo>
                      <a:pt x="95" y="0"/>
                      <a:pt x="0" y="96"/>
                      <a:pt x="0" y="215"/>
                    </a:cubicBezTo>
                    <a:cubicBezTo>
                      <a:pt x="0" y="335"/>
                      <a:pt x="95" y="433"/>
                      <a:pt x="214" y="433"/>
                    </a:cubicBezTo>
                    <a:cubicBezTo>
                      <a:pt x="334" y="433"/>
                      <a:pt x="433" y="335"/>
                      <a:pt x="433" y="215"/>
                    </a:cubicBezTo>
                    <a:cubicBezTo>
                      <a:pt x="433" y="96"/>
                      <a:pt x="334"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5"/>
              <p:cNvSpPr/>
              <p:nvPr/>
            </p:nvSpPr>
            <p:spPr>
              <a:xfrm>
                <a:off x="2420850" y="4553400"/>
                <a:ext cx="10825" cy="10850"/>
              </a:xfrm>
              <a:custGeom>
                <a:avLst/>
                <a:gdLst/>
                <a:ahLst/>
                <a:cxnLst/>
                <a:rect l="l" t="t" r="r" b="b"/>
                <a:pathLst>
                  <a:path w="433" h="434" extrusionOk="0">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5"/>
              <p:cNvSpPr/>
              <p:nvPr/>
            </p:nvSpPr>
            <p:spPr>
              <a:xfrm>
                <a:off x="2402775" y="4571375"/>
                <a:ext cx="10850" cy="10825"/>
              </a:xfrm>
              <a:custGeom>
                <a:avLst/>
                <a:gdLst/>
                <a:ahLst/>
                <a:cxnLst/>
                <a:rect l="l" t="t" r="r" b="b"/>
                <a:pathLst>
                  <a:path w="434" h="433" extrusionOk="0">
                    <a:moveTo>
                      <a:pt x="219" y="0"/>
                    </a:moveTo>
                    <a:cubicBezTo>
                      <a:pt x="99" y="0"/>
                      <a:pt x="1" y="99"/>
                      <a:pt x="1" y="219"/>
                    </a:cubicBezTo>
                    <a:cubicBezTo>
                      <a:pt x="1" y="338"/>
                      <a:pt x="99"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5"/>
              <p:cNvSpPr/>
              <p:nvPr/>
            </p:nvSpPr>
            <p:spPr>
              <a:xfrm>
                <a:off x="2420850" y="4589425"/>
                <a:ext cx="10825" cy="10850"/>
              </a:xfrm>
              <a:custGeom>
                <a:avLst/>
                <a:gdLst/>
                <a:ahLst/>
                <a:cxnLst/>
                <a:rect l="l" t="t" r="r" b="b"/>
                <a:pathLst>
                  <a:path w="433" h="434" extrusionOk="0">
                    <a:moveTo>
                      <a:pt x="214" y="0"/>
                    </a:moveTo>
                    <a:cubicBezTo>
                      <a:pt x="95" y="0"/>
                      <a:pt x="0" y="96"/>
                      <a:pt x="0" y="215"/>
                    </a:cubicBezTo>
                    <a:cubicBezTo>
                      <a:pt x="0" y="335"/>
                      <a:pt x="95" y="434"/>
                      <a:pt x="214" y="434"/>
                    </a:cubicBezTo>
                    <a:cubicBezTo>
                      <a:pt x="334" y="434"/>
                      <a:pt x="433" y="335"/>
                      <a:pt x="433" y="215"/>
                    </a:cubicBezTo>
                    <a:cubicBezTo>
                      <a:pt x="433" y="96"/>
                      <a:pt x="334"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5"/>
              <p:cNvSpPr/>
              <p:nvPr/>
            </p:nvSpPr>
            <p:spPr>
              <a:xfrm>
                <a:off x="2386025" y="4625450"/>
                <a:ext cx="9300" cy="4125"/>
              </a:xfrm>
              <a:custGeom>
                <a:avLst/>
                <a:gdLst/>
                <a:ahLst/>
                <a:cxnLst/>
                <a:rect l="l" t="t" r="r" b="b"/>
                <a:pathLst>
                  <a:path w="372" h="165" extrusionOk="0">
                    <a:moveTo>
                      <a:pt x="167" y="1"/>
                    </a:moveTo>
                    <a:cubicBezTo>
                      <a:pt x="98" y="1"/>
                      <a:pt x="37" y="35"/>
                      <a:pt x="0" y="86"/>
                    </a:cubicBezTo>
                    <a:cubicBezTo>
                      <a:pt x="54" y="100"/>
                      <a:pt x="112" y="109"/>
                      <a:pt x="167" y="120"/>
                    </a:cubicBezTo>
                    <a:cubicBezTo>
                      <a:pt x="235" y="137"/>
                      <a:pt x="303" y="150"/>
                      <a:pt x="371" y="164"/>
                    </a:cubicBezTo>
                    <a:cubicBezTo>
                      <a:pt x="348" y="69"/>
                      <a:pt x="266"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5"/>
              <p:cNvSpPr/>
              <p:nvPr/>
            </p:nvSpPr>
            <p:spPr>
              <a:xfrm>
                <a:off x="2402775" y="4607400"/>
                <a:ext cx="10850" cy="10850"/>
              </a:xfrm>
              <a:custGeom>
                <a:avLst/>
                <a:gdLst/>
                <a:ahLst/>
                <a:cxnLst/>
                <a:rect l="l" t="t" r="r" b="b"/>
                <a:pathLst>
                  <a:path w="434" h="434" extrusionOk="0">
                    <a:moveTo>
                      <a:pt x="219" y="1"/>
                    </a:moveTo>
                    <a:cubicBezTo>
                      <a:pt x="99" y="1"/>
                      <a:pt x="1" y="99"/>
                      <a:pt x="1" y="218"/>
                    </a:cubicBezTo>
                    <a:cubicBezTo>
                      <a:pt x="1" y="338"/>
                      <a:pt x="99"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5"/>
              <p:cNvSpPr/>
              <p:nvPr/>
            </p:nvSpPr>
            <p:spPr>
              <a:xfrm>
                <a:off x="2420850" y="4625450"/>
                <a:ext cx="10825" cy="9825"/>
              </a:xfrm>
              <a:custGeom>
                <a:avLst/>
                <a:gdLst/>
                <a:ahLst/>
                <a:cxnLst/>
                <a:rect l="l" t="t" r="r" b="b"/>
                <a:pathLst>
                  <a:path w="433" h="393" extrusionOk="0">
                    <a:moveTo>
                      <a:pt x="214" y="1"/>
                    </a:moveTo>
                    <a:cubicBezTo>
                      <a:pt x="95" y="1"/>
                      <a:pt x="0" y="96"/>
                      <a:pt x="0" y="215"/>
                    </a:cubicBezTo>
                    <a:cubicBezTo>
                      <a:pt x="0" y="270"/>
                      <a:pt x="21" y="314"/>
                      <a:pt x="51" y="351"/>
                    </a:cubicBezTo>
                    <a:cubicBezTo>
                      <a:pt x="106" y="362"/>
                      <a:pt x="161" y="372"/>
                      <a:pt x="214" y="378"/>
                    </a:cubicBezTo>
                    <a:cubicBezTo>
                      <a:pt x="255" y="386"/>
                      <a:pt x="293" y="389"/>
                      <a:pt x="334" y="392"/>
                    </a:cubicBezTo>
                    <a:cubicBezTo>
                      <a:pt x="392" y="355"/>
                      <a:pt x="433" y="290"/>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5"/>
              <p:cNvSpPr/>
              <p:nvPr/>
            </p:nvSpPr>
            <p:spPr>
              <a:xfrm>
                <a:off x="2384800" y="4445325"/>
                <a:ext cx="10775" cy="10750"/>
              </a:xfrm>
              <a:custGeom>
                <a:avLst/>
                <a:gdLst/>
                <a:ahLst/>
                <a:cxnLst/>
                <a:rect l="l" t="t" r="r" b="b"/>
                <a:pathLst>
                  <a:path w="431" h="430" extrusionOk="0">
                    <a:moveTo>
                      <a:pt x="216" y="0"/>
                    </a:moveTo>
                    <a:cubicBezTo>
                      <a:pt x="96" y="0"/>
                      <a:pt x="1" y="96"/>
                      <a:pt x="1" y="215"/>
                    </a:cubicBezTo>
                    <a:cubicBezTo>
                      <a:pt x="1" y="334"/>
                      <a:pt x="96" y="429"/>
                      <a:pt x="216" y="429"/>
                    </a:cubicBezTo>
                    <a:cubicBezTo>
                      <a:pt x="335" y="429"/>
                      <a:pt x="430" y="334"/>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5"/>
              <p:cNvSpPr/>
              <p:nvPr/>
            </p:nvSpPr>
            <p:spPr>
              <a:xfrm>
                <a:off x="2366750" y="4463300"/>
                <a:ext cx="10850" cy="10850"/>
              </a:xfrm>
              <a:custGeom>
                <a:avLst/>
                <a:gdLst/>
                <a:ahLst/>
                <a:cxnLst/>
                <a:rect l="l" t="t" r="r" b="b"/>
                <a:pathLst>
                  <a:path w="434" h="434" extrusionOk="0">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5"/>
              <p:cNvSpPr/>
              <p:nvPr/>
            </p:nvSpPr>
            <p:spPr>
              <a:xfrm>
                <a:off x="2384800" y="4481350"/>
                <a:ext cx="10775" cy="10850"/>
              </a:xfrm>
              <a:custGeom>
                <a:avLst/>
                <a:gdLst/>
                <a:ahLst/>
                <a:cxnLst/>
                <a:rect l="l" t="t" r="r" b="b"/>
                <a:pathLst>
                  <a:path w="431" h="434" extrusionOk="0">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5"/>
              <p:cNvSpPr/>
              <p:nvPr/>
            </p:nvSpPr>
            <p:spPr>
              <a:xfrm>
                <a:off x="2366750" y="4499325"/>
                <a:ext cx="10850" cy="10825"/>
              </a:xfrm>
              <a:custGeom>
                <a:avLst/>
                <a:gdLst/>
                <a:ahLst/>
                <a:cxnLst/>
                <a:rect l="l" t="t" r="r" b="b"/>
                <a:pathLst>
                  <a:path w="434" h="433" extrusionOk="0">
                    <a:moveTo>
                      <a:pt x="215" y="0"/>
                    </a:moveTo>
                    <a:cubicBezTo>
                      <a:pt x="97" y="0"/>
                      <a:pt x="1" y="99"/>
                      <a:pt x="1" y="218"/>
                    </a:cubicBezTo>
                    <a:cubicBezTo>
                      <a:pt x="1" y="338"/>
                      <a:pt x="97" y="433"/>
                      <a:pt x="215" y="433"/>
                    </a:cubicBezTo>
                    <a:cubicBezTo>
                      <a:pt x="338" y="433"/>
                      <a:pt x="433" y="338"/>
                      <a:pt x="433" y="218"/>
                    </a:cubicBezTo>
                    <a:cubicBezTo>
                      <a:pt x="433" y="99"/>
                      <a:pt x="338"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5"/>
              <p:cNvSpPr/>
              <p:nvPr/>
            </p:nvSpPr>
            <p:spPr>
              <a:xfrm>
                <a:off x="2384800" y="4517375"/>
                <a:ext cx="10775" cy="10850"/>
              </a:xfrm>
              <a:custGeom>
                <a:avLst/>
                <a:gdLst/>
                <a:ahLst/>
                <a:cxnLst/>
                <a:rect l="l" t="t" r="r" b="b"/>
                <a:pathLst>
                  <a:path w="431" h="434" extrusionOk="0">
                    <a:moveTo>
                      <a:pt x="216" y="0"/>
                    </a:moveTo>
                    <a:cubicBezTo>
                      <a:pt x="96" y="0"/>
                      <a:pt x="1" y="96"/>
                      <a:pt x="1" y="215"/>
                    </a:cubicBezTo>
                    <a:cubicBezTo>
                      <a:pt x="1" y="335"/>
                      <a:pt x="96" y="433"/>
                      <a:pt x="216" y="433"/>
                    </a:cubicBezTo>
                    <a:cubicBezTo>
                      <a:pt x="335" y="433"/>
                      <a:pt x="430" y="335"/>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2366750" y="4535350"/>
                <a:ext cx="10850" cy="10850"/>
              </a:xfrm>
              <a:custGeom>
                <a:avLst/>
                <a:gdLst/>
                <a:ahLst/>
                <a:cxnLst/>
                <a:rect l="l" t="t" r="r" b="b"/>
                <a:pathLst>
                  <a:path w="434" h="434" extrusionOk="0">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2384800" y="4553400"/>
                <a:ext cx="10775" cy="10850"/>
              </a:xfrm>
              <a:custGeom>
                <a:avLst/>
                <a:gdLst/>
                <a:ahLst/>
                <a:cxnLst/>
                <a:rect l="l" t="t" r="r" b="b"/>
                <a:pathLst>
                  <a:path w="431" h="434" extrusionOk="0">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2366750" y="4571375"/>
                <a:ext cx="10850" cy="10825"/>
              </a:xfrm>
              <a:custGeom>
                <a:avLst/>
                <a:gdLst/>
                <a:ahLst/>
                <a:cxnLst/>
                <a:rect l="l" t="t" r="r" b="b"/>
                <a:pathLst>
                  <a:path w="434" h="433" extrusionOk="0">
                    <a:moveTo>
                      <a:pt x="215" y="0"/>
                    </a:moveTo>
                    <a:cubicBezTo>
                      <a:pt x="97" y="0"/>
                      <a:pt x="1" y="99"/>
                      <a:pt x="1" y="219"/>
                    </a:cubicBezTo>
                    <a:cubicBezTo>
                      <a:pt x="1" y="338"/>
                      <a:pt x="97" y="433"/>
                      <a:pt x="215" y="433"/>
                    </a:cubicBezTo>
                    <a:cubicBezTo>
                      <a:pt x="338" y="433"/>
                      <a:pt x="433" y="338"/>
                      <a:pt x="433" y="219"/>
                    </a:cubicBezTo>
                    <a:cubicBezTo>
                      <a:pt x="433" y="99"/>
                      <a:pt x="338"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5"/>
              <p:cNvSpPr/>
              <p:nvPr/>
            </p:nvSpPr>
            <p:spPr>
              <a:xfrm>
                <a:off x="2366750" y="4607400"/>
                <a:ext cx="10850" cy="10850"/>
              </a:xfrm>
              <a:custGeom>
                <a:avLst/>
                <a:gdLst/>
                <a:ahLst/>
                <a:cxnLst/>
                <a:rect l="l" t="t" r="r" b="b"/>
                <a:pathLst>
                  <a:path w="434" h="434" extrusionOk="0">
                    <a:moveTo>
                      <a:pt x="215" y="1"/>
                    </a:moveTo>
                    <a:cubicBezTo>
                      <a:pt x="97" y="1"/>
                      <a:pt x="1" y="99"/>
                      <a:pt x="1" y="218"/>
                    </a:cubicBezTo>
                    <a:cubicBezTo>
                      <a:pt x="1" y="338"/>
                      <a:pt x="97" y="433"/>
                      <a:pt x="215" y="433"/>
                    </a:cubicBezTo>
                    <a:cubicBezTo>
                      <a:pt x="338" y="433"/>
                      <a:pt x="433" y="338"/>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a:off x="2384800" y="4589425"/>
                <a:ext cx="10775" cy="10850"/>
              </a:xfrm>
              <a:custGeom>
                <a:avLst/>
                <a:gdLst/>
                <a:ahLst/>
                <a:cxnLst/>
                <a:rect l="l" t="t" r="r" b="b"/>
                <a:pathLst>
                  <a:path w="431" h="434" extrusionOk="0">
                    <a:moveTo>
                      <a:pt x="216" y="0"/>
                    </a:moveTo>
                    <a:cubicBezTo>
                      <a:pt x="96" y="0"/>
                      <a:pt x="1" y="96"/>
                      <a:pt x="1" y="215"/>
                    </a:cubicBezTo>
                    <a:cubicBezTo>
                      <a:pt x="1" y="335"/>
                      <a:pt x="96" y="434"/>
                      <a:pt x="216" y="434"/>
                    </a:cubicBezTo>
                    <a:cubicBezTo>
                      <a:pt x="335" y="434"/>
                      <a:pt x="430" y="335"/>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a:off x="234870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a:off x="233072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p:nvPr/>
            </p:nvSpPr>
            <p:spPr>
              <a:xfrm>
                <a:off x="2330725" y="4499325"/>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5"/>
              <p:cNvSpPr/>
              <p:nvPr/>
            </p:nvSpPr>
            <p:spPr>
              <a:xfrm>
                <a:off x="234870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5"/>
              <p:cNvSpPr/>
              <p:nvPr/>
            </p:nvSpPr>
            <p:spPr>
              <a:xfrm>
                <a:off x="234870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a:off x="233072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a:off x="233072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a:off x="234870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a:off x="234870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a:off x="2330725" y="4607400"/>
                <a:ext cx="10850" cy="10500"/>
              </a:xfrm>
              <a:custGeom>
                <a:avLst/>
                <a:gdLst/>
                <a:ahLst/>
                <a:cxnLst/>
                <a:rect l="l" t="t" r="r" b="b"/>
                <a:pathLst>
                  <a:path w="434" h="420" extrusionOk="0">
                    <a:moveTo>
                      <a:pt x="215" y="1"/>
                    </a:moveTo>
                    <a:cubicBezTo>
                      <a:pt x="96" y="1"/>
                      <a:pt x="0" y="99"/>
                      <a:pt x="0" y="218"/>
                    </a:cubicBezTo>
                    <a:cubicBezTo>
                      <a:pt x="0" y="290"/>
                      <a:pt x="38" y="351"/>
                      <a:pt x="90" y="389"/>
                    </a:cubicBezTo>
                    <a:cubicBezTo>
                      <a:pt x="154" y="399"/>
                      <a:pt x="219" y="410"/>
                      <a:pt x="283" y="419"/>
                    </a:cubicBezTo>
                    <a:cubicBezTo>
                      <a:pt x="368" y="392"/>
                      <a:pt x="434" y="314"/>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a:off x="2312675" y="4445325"/>
                <a:ext cx="10825" cy="10750"/>
              </a:xfrm>
              <a:custGeom>
                <a:avLst/>
                <a:gdLst/>
                <a:ahLst/>
                <a:cxnLst/>
                <a:rect l="l" t="t" r="r" b="b"/>
                <a:pathLst>
                  <a:path w="433" h="430" extrusionOk="0">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a:off x="2294700"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a:off x="2312675" y="448135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a:off x="2294700"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a:off x="2312675" y="4517375"/>
                <a:ext cx="10825" cy="10850"/>
              </a:xfrm>
              <a:custGeom>
                <a:avLst/>
                <a:gdLst/>
                <a:ahLst/>
                <a:cxnLst/>
                <a:rect l="l" t="t" r="r" b="b"/>
                <a:pathLst>
                  <a:path w="433" h="434" extrusionOk="0">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a:off x="2294700"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2312675" y="455340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a:off x="2294700" y="4571375"/>
                <a:ext cx="10850" cy="10825"/>
              </a:xfrm>
              <a:custGeom>
                <a:avLst/>
                <a:gdLst/>
                <a:ahLst/>
                <a:cxnLst/>
                <a:rect l="l" t="t" r="r" b="b"/>
                <a:pathLst>
                  <a:path w="434" h="433" extrusionOk="0">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a:off x="2294700" y="4607400"/>
                <a:ext cx="10850" cy="6675"/>
              </a:xfrm>
              <a:custGeom>
                <a:avLst/>
                <a:gdLst/>
                <a:ahLst/>
                <a:cxnLst/>
                <a:rect l="l" t="t" r="r" b="b"/>
                <a:pathLst>
                  <a:path w="434" h="267" extrusionOk="0">
                    <a:moveTo>
                      <a:pt x="215" y="1"/>
                    </a:moveTo>
                    <a:cubicBezTo>
                      <a:pt x="96" y="1"/>
                      <a:pt x="1" y="99"/>
                      <a:pt x="1" y="218"/>
                    </a:cubicBezTo>
                    <a:cubicBezTo>
                      <a:pt x="1" y="232"/>
                      <a:pt x="4" y="242"/>
                      <a:pt x="7" y="256"/>
                    </a:cubicBezTo>
                    <a:cubicBezTo>
                      <a:pt x="147" y="256"/>
                      <a:pt x="284" y="259"/>
                      <a:pt x="424" y="266"/>
                    </a:cubicBezTo>
                    <a:cubicBezTo>
                      <a:pt x="427" y="249"/>
                      <a:pt x="433" y="235"/>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2312675" y="4589425"/>
                <a:ext cx="10825" cy="10850"/>
              </a:xfrm>
              <a:custGeom>
                <a:avLst/>
                <a:gdLst/>
                <a:ahLst/>
                <a:cxnLst/>
                <a:rect l="l" t="t" r="r" b="b"/>
                <a:pathLst>
                  <a:path w="433" h="434" extrusionOk="0">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a:off x="227665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a:off x="225867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a:off x="2258675" y="4499325"/>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a:off x="227665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a:off x="225867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a:off x="227665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a:off x="225867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a:off x="227665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227665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2258675" y="4607400"/>
                <a:ext cx="10850" cy="9550"/>
              </a:xfrm>
              <a:custGeom>
                <a:avLst/>
                <a:gdLst/>
                <a:ahLst/>
                <a:cxnLst/>
                <a:rect l="l" t="t" r="r" b="b"/>
                <a:pathLst>
                  <a:path w="434" h="382" extrusionOk="0">
                    <a:moveTo>
                      <a:pt x="215" y="1"/>
                    </a:moveTo>
                    <a:cubicBezTo>
                      <a:pt x="96" y="1"/>
                      <a:pt x="0" y="99"/>
                      <a:pt x="0" y="218"/>
                    </a:cubicBezTo>
                    <a:cubicBezTo>
                      <a:pt x="0" y="287"/>
                      <a:pt x="31" y="344"/>
                      <a:pt x="79" y="382"/>
                    </a:cubicBezTo>
                    <a:cubicBezTo>
                      <a:pt x="188" y="361"/>
                      <a:pt x="294" y="341"/>
                      <a:pt x="399" y="324"/>
                    </a:cubicBezTo>
                    <a:cubicBezTo>
                      <a:pt x="420" y="293"/>
                      <a:pt x="434" y="256"/>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2222650"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2240625" y="4445325"/>
                <a:ext cx="10825" cy="10750"/>
              </a:xfrm>
              <a:custGeom>
                <a:avLst/>
                <a:gdLst/>
                <a:ahLst/>
                <a:cxnLst/>
                <a:rect l="l" t="t" r="r" b="b"/>
                <a:pathLst>
                  <a:path w="433" h="430" extrusionOk="0">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2222650"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2240625" y="448135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2222650"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2240625" y="4517375"/>
                <a:ext cx="10825" cy="10850"/>
              </a:xfrm>
              <a:custGeom>
                <a:avLst/>
                <a:gdLst/>
                <a:ahLst/>
                <a:cxnLst/>
                <a:rect l="l" t="t" r="r" b="b"/>
                <a:pathLst>
                  <a:path w="433" h="434" extrusionOk="0">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a:off x="2222650" y="4571375"/>
                <a:ext cx="10850" cy="10825"/>
              </a:xfrm>
              <a:custGeom>
                <a:avLst/>
                <a:gdLst/>
                <a:ahLst/>
                <a:cxnLst/>
                <a:rect l="l" t="t" r="r" b="b"/>
                <a:pathLst>
                  <a:path w="434" h="433" extrusionOk="0">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5"/>
              <p:cNvSpPr/>
              <p:nvPr/>
            </p:nvSpPr>
            <p:spPr>
              <a:xfrm>
                <a:off x="2240625" y="455340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5"/>
              <p:cNvSpPr/>
              <p:nvPr/>
            </p:nvSpPr>
            <p:spPr>
              <a:xfrm>
                <a:off x="2240625" y="4589425"/>
                <a:ext cx="10825" cy="10850"/>
              </a:xfrm>
              <a:custGeom>
                <a:avLst/>
                <a:gdLst/>
                <a:ahLst/>
                <a:cxnLst/>
                <a:rect l="l" t="t" r="r" b="b"/>
                <a:pathLst>
                  <a:path w="433" h="434" extrusionOk="0">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2222650" y="4607400"/>
                <a:ext cx="10850" cy="10850"/>
              </a:xfrm>
              <a:custGeom>
                <a:avLst/>
                <a:gdLst/>
                <a:ahLst/>
                <a:cxnLst/>
                <a:rect l="l" t="t" r="r" b="b"/>
                <a:pathLst>
                  <a:path w="434" h="434" extrusionOk="0">
                    <a:moveTo>
                      <a:pt x="215" y="1"/>
                    </a:moveTo>
                    <a:cubicBezTo>
                      <a:pt x="96" y="1"/>
                      <a:pt x="1" y="99"/>
                      <a:pt x="1" y="218"/>
                    </a:cubicBezTo>
                    <a:cubicBezTo>
                      <a:pt x="1" y="338"/>
                      <a:pt x="96" y="433"/>
                      <a:pt x="215" y="433"/>
                    </a:cubicBezTo>
                    <a:cubicBezTo>
                      <a:pt x="334" y="433"/>
                      <a:pt x="433" y="338"/>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218662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220460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220460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2204588" y="4481313"/>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218662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220460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5"/>
              <p:cNvSpPr/>
              <p:nvPr/>
            </p:nvSpPr>
            <p:spPr>
              <a:xfrm>
                <a:off x="220460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5"/>
              <p:cNvSpPr/>
              <p:nvPr/>
            </p:nvSpPr>
            <p:spPr>
              <a:xfrm>
                <a:off x="218662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5"/>
              <p:cNvSpPr/>
              <p:nvPr/>
            </p:nvSpPr>
            <p:spPr>
              <a:xfrm>
                <a:off x="220460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5"/>
              <p:cNvSpPr/>
              <p:nvPr/>
            </p:nvSpPr>
            <p:spPr>
              <a:xfrm>
                <a:off x="2186625" y="4607400"/>
                <a:ext cx="10850" cy="10850"/>
              </a:xfrm>
              <a:custGeom>
                <a:avLst/>
                <a:gdLst/>
                <a:ahLst/>
                <a:cxnLst/>
                <a:rect l="l" t="t" r="r" b="b"/>
                <a:pathLst>
                  <a:path w="434" h="434" extrusionOk="0">
                    <a:moveTo>
                      <a:pt x="215" y="1"/>
                    </a:moveTo>
                    <a:cubicBezTo>
                      <a:pt x="96" y="1"/>
                      <a:pt x="0" y="99"/>
                      <a:pt x="0" y="218"/>
                    </a:cubicBezTo>
                    <a:cubicBezTo>
                      <a:pt x="0" y="338"/>
                      <a:pt x="96" y="433"/>
                      <a:pt x="215" y="433"/>
                    </a:cubicBezTo>
                    <a:cubicBezTo>
                      <a:pt x="335" y="433"/>
                      <a:pt x="434" y="338"/>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5"/>
              <p:cNvSpPr/>
              <p:nvPr/>
            </p:nvSpPr>
            <p:spPr>
              <a:xfrm>
                <a:off x="2204600" y="4625450"/>
                <a:ext cx="10850" cy="10850"/>
              </a:xfrm>
              <a:custGeom>
                <a:avLst/>
                <a:gdLst/>
                <a:ahLst/>
                <a:cxnLst/>
                <a:rect l="l" t="t" r="r" b="b"/>
                <a:pathLst>
                  <a:path w="434" h="434" extrusionOk="0">
                    <a:moveTo>
                      <a:pt x="218" y="1"/>
                    </a:moveTo>
                    <a:cubicBezTo>
                      <a:pt x="99" y="1"/>
                      <a:pt x="1" y="96"/>
                      <a:pt x="1" y="215"/>
                    </a:cubicBezTo>
                    <a:cubicBezTo>
                      <a:pt x="1" y="338"/>
                      <a:pt x="99" y="433"/>
                      <a:pt x="218" y="433"/>
                    </a:cubicBezTo>
                    <a:cubicBezTo>
                      <a:pt x="338" y="433"/>
                      <a:pt x="433" y="338"/>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5"/>
              <p:cNvSpPr/>
              <p:nvPr/>
            </p:nvSpPr>
            <p:spPr>
              <a:xfrm>
                <a:off x="2186625" y="4643500"/>
                <a:ext cx="10425" cy="10075"/>
              </a:xfrm>
              <a:custGeom>
                <a:avLst/>
                <a:gdLst/>
                <a:ahLst/>
                <a:cxnLst/>
                <a:rect l="l" t="t" r="r" b="b"/>
                <a:pathLst>
                  <a:path w="417" h="403" extrusionOk="0">
                    <a:moveTo>
                      <a:pt x="215" y="1"/>
                    </a:moveTo>
                    <a:cubicBezTo>
                      <a:pt x="96" y="1"/>
                      <a:pt x="0" y="96"/>
                      <a:pt x="0" y="216"/>
                    </a:cubicBezTo>
                    <a:cubicBezTo>
                      <a:pt x="0" y="297"/>
                      <a:pt x="49" y="365"/>
                      <a:pt x="113" y="403"/>
                    </a:cubicBezTo>
                    <a:cubicBezTo>
                      <a:pt x="212" y="315"/>
                      <a:pt x="314" y="229"/>
                      <a:pt x="416" y="147"/>
                    </a:cubicBezTo>
                    <a:cubicBezTo>
                      <a:pt x="389" y="62"/>
                      <a:pt x="311"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5"/>
              <p:cNvSpPr/>
              <p:nvPr/>
            </p:nvSpPr>
            <p:spPr>
              <a:xfrm>
                <a:off x="2152800" y="4436975"/>
                <a:ext cx="6000" cy="1125"/>
              </a:xfrm>
              <a:custGeom>
                <a:avLst/>
                <a:gdLst/>
                <a:ahLst/>
                <a:cxnLst/>
                <a:rect l="l" t="t" r="r" b="b"/>
                <a:pathLst>
                  <a:path w="240" h="45" extrusionOk="0">
                    <a:moveTo>
                      <a:pt x="1" y="0"/>
                    </a:moveTo>
                    <a:lnTo>
                      <a:pt x="1" y="0"/>
                    </a:lnTo>
                    <a:cubicBezTo>
                      <a:pt x="39" y="27"/>
                      <a:pt x="79" y="45"/>
                      <a:pt x="127" y="45"/>
                    </a:cubicBezTo>
                    <a:cubicBezTo>
                      <a:pt x="172" y="45"/>
                      <a:pt x="209" y="27"/>
                      <a:pt x="240" y="7"/>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5"/>
              <p:cNvSpPr/>
              <p:nvPr/>
            </p:nvSpPr>
            <p:spPr>
              <a:xfrm>
                <a:off x="2150600" y="4463300"/>
                <a:ext cx="10750" cy="10850"/>
              </a:xfrm>
              <a:custGeom>
                <a:avLst/>
                <a:gdLst/>
                <a:ahLst/>
                <a:cxnLst/>
                <a:rect l="l" t="t" r="r" b="b"/>
                <a:pathLst>
                  <a:path w="430" h="434" extrusionOk="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5"/>
              <p:cNvSpPr/>
              <p:nvPr/>
            </p:nvSpPr>
            <p:spPr>
              <a:xfrm>
                <a:off x="2168575" y="4445325"/>
                <a:ext cx="10825" cy="10750"/>
              </a:xfrm>
              <a:custGeom>
                <a:avLst/>
                <a:gdLst/>
                <a:ahLst/>
                <a:cxnLst/>
                <a:rect l="l" t="t" r="r" b="b"/>
                <a:pathLst>
                  <a:path w="433" h="430" extrusionOk="0">
                    <a:moveTo>
                      <a:pt x="219" y="0"/>
                    </a:moveTo>
                    <a:cubicBezTo>
                      <a:pt x="96" y="0"/>
                      <a:pt x="0" y="96"/>
                      <a:pt x="0" y="215"/>
                    </a:cubicBezTo>
                    <a:cubicBezTo>
                      <a:pt x="0" y="334"/>
                      <a:pt x="96"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5"/>
              <p:cNvSpPr/>
              <p:nvPr/>
            </p:nvSpPr>
            <p:spPr>
              <a:xfrm>
                <a:off x="2168575" y="4481350"/>
                <a:ext cx="10825" cy="10850"/>
              </a:xfrm>
              <a:custGeom>
                <a:avLst/>
                <a:gdLst/>
                <a:ahLst/>
                <a:cxnLst/>
                <a:rect l="l" t="t" r="r" b="b"/>
                <a:pathLst>
                  <a:path w="433" h="434" extrusionOk="0">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5"/>
              <p:cNvSpPr/>
              <p:nvPr/>
            </p:nvSpPr>
            <p:spPr>
              <a:xfrm>
                <a:off x="2150600" y="4499325"/>
                <a:ext cx="10750" cy="10825"/>
              </a:xfrm>
              <a:custGeom>
                <a:avLst/>
                <a:gdLst/>
                <a:ahLst/>
                <a:cxnLst/>
                <a:rect l="l" t="t" r="r" b="b"/>
                <a:pathLst>
                  <a:path w="430" h="433" extrusionOk="0">
                    <a:moveTo>
                      <a:pt x="215" y="0"/>
                    </a:moveTo>
                    <a:cubicBezTo>
                      <a:pt x="96" y="0"/>
                      <a:pt x="1" y="99"/>
                      <a:pt x="1" y="218"/>
                    </a:cubicBezTo>
                    <a:cubicBezTo>
                      <a:pt x="1" y="338"/>
                      <a:pt x="96" y="433"/>
                      <a:pt x="215" y="433"/>
                    </a:cubicBezTo>
                    <a:cubicBezTo>
                      <a:pt x="334" y="433"/>
                      <a:pt x="430" y="338"/>
                      <a:pt x="430" y="218"/>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5"/>
              <p:cNvSpPr/>
              <p:nvPr/>
            </p:nvSpPr>
            <p:spPr>
              <a:xfrm>
                <a:off x="2150600" y="4535350"/>
                <a:ext cx="10750" cy="10850"/>
              </a:xfrm>
              <a:custGeom>
                <a:avLst/>
                <a:gdLst/>
                <a:ahLst/>
                <a:cxnLst/>
                <a:rect l="l" t="t" r="r" b="b"/>
                <a:pathLst>
                  <a:path w="430" h="434" extrusionOk="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5"/>
              <p:cNvSpPr/>
              <p:nvPr/>
            </p:nvSpPr>
            <p:spPr>
              <a:xfrm>
                <a:off x="2168575" y="4517375"/>
                <a:ext cx="10825" cy="10850"/>
              </a:xfrm>
              <a:custGeom>
                <a:avLst/>
                <a:gdLst/>
                <a:ahLst/>
                <a:cxnLst/>
                <a:rect l="l" t="t" r="r" b="b"/>
                <a:pathLst>
                  <a:path w="433" h="434" extrusionOk="0">
                    <a:moveTo>
                      <a:pt x="219" y="0"/>
                    </a:moveTo>
                    <a:cubicBezTo>
                      <a:pt x="96" y="0"/>
                      <a:pt x="0" y="96"/>
                      <a:pt x="0" y="215"/>
                    </a:cubicBezTo>
                    <a:cubicBezTo>
                      <a:pt x="0" y="335"/>
                      <a:pt x="96"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5"/>
              <p:cNvSpPr/>
              <p:nvPr/>
            </p:nvSpPr>
            <p:spPr>
              <a:xfrm>
                <a:off x="2150600" y="4571375"/>
                <a:ext cx="10750" cy="10825"/>
              </a:xfrm>
              <a:custGeom>
                <a:avLst/>
                <a:gdLst/>
                <a:ahLst/>
                <a:cxnLst/>
                <a:rect l="l" t="t" r="r" b="b"/>
                <a:pathLst>
                  <a:path w="430" h="433" extrusionOk="0">
                    <a:moveTo>
                      <a:pt x="215" y="0"/>
                    </a:moveTo>
                    <a:cubicBezTo>
                      <a:pt x="96" y="0"/>
                      <a:pt x="1" y="99"/>
                      <a:pt x="1" y="219"/>
                    </a:cubicBezTo>
                    <a:cubicBezTo>
                      <a:pt x="1" y="338"/>
                      <a:pt x="96" y="433"/>
                      <a:pt x="215" y="433"/>
                    </a:cubicBezTo>
                    <a:cubicBezTo>
                      <a:pt x="334" y="433"/>
                      <a:pt x="430" y="338"/>
                      <a:pt x="430" y="219"/>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5"/>
              <p:cNvSpPr/>
              <p:nvPr/>
            </p:nvSpPr>
            <p:spPr>
              <a:xfrm>
                <a:off x="2168575" y="4553400"/>
                <a:ext cx="10825" cy="10850"/>
              </a:xfrm>
              <a:custGeom>
                <a:avLst/>
                <a:gdLst/>
                <a:ahLst/>
                <a:cxnLst/>
                <a:rect l="l" t="t" r="r" b="b"/>
                <a:pathLst>
                  <a:path w="433" h="434" extrusionOk="0">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5"/>
              <p:cNvSpPr/>
              <p:nvPr/>
            </p:nvSpPr>
            <p:spPr>
              <a:xfrm>
                <a:off x="2150600" y="4607400"/>
                <a:ext cx="10750" cy="10850"/>
              </a:xfrm>
              <a:custGeom>
                <a:avLst/>
                <a:gdLst/>
                <a:ahLst/>
                <a:cxnLst/>
                <a:rect l="l" t="t" r="r" b="b"/>
                <a:pathLst>
                  <a:path w="430" h="434" extrusionOk="0">
                    <a:moveTo>
                      <a:pt x="215" y="1"/>
                    </a:moveTo>
                    <a:cubicBezTo>
                      <a:pt x="96" y="1"/>
                      <a:pt x="1" y="99"/>
                      <a:pt x="1" y="218"/>
                    </a:cubicBezTo>
                    <a:cubicBezTo>
                      <a:pt x="1" y="338"/>
                      <a:pt x="96" y="433"/>
                      <a:pt x="215" y="433"/>
                    </a:cubicBezTo>
                    <a:cubicBezTo>
                      <a:pt x="334" y="433"/>
                      <a:pt x="430" y="338"/>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5"/>
              <p:cNvSpPr/>
              <p:nvPr/>
            </p:nvSpPr>
            <p:spPr>
              <a:xfrm>
                <a:off x="2168575" y="4589425"/>
                <a:ext cx="10825" cy="10850"/>
              </a:xfrm>
              <a:custGeom>
                <a:avLst/>
                <a:gdLst/>
                <a:ahLst/>
                <a:cxnLst/>
                <a:rect l="l" t="t" r="r" b="b"/>
                <a:pathLst>
                  <a:path w="433" h="434" extrusionOk="0">
                    <a:moveTo>
                      <a:pt x="219" y="0"/>
                    </a:moveTo>
                    <a:cubicBezTo>
                      <a:pt x="96" y="0"/>
                      <a:pt x="0" y="96"/>
                      <a:pt x="0" y="215"/>
                    </a:cubicBezTo>
                    <a:cubicBezTo>
                      <a:pt x="0" y="335"/>
                      <a:pt x="96"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5"/>
              <p:cNvSpPr/>
              <p:nvPr/>
            </p:nvSpPr>
            <p:spPr>
              <a:xfrm>
                <a:off x="2168575" y="4625450"/>
                <a:ext cx="10825" cy="10850"/>
              </a:xfrm>
              <a:custGeom>
                <a:avLst/>
                <a:gdLst/>
                <a:ahLst/>
                <a:cxnLst/>
                <a:rect l="l" t="t" r="r" b="b"/>
                <a:pathLst>
                  <a:path w="433" h="434" extrusionOk="0">
                    <a:moveTo>
                      <a:pt x="219" y="1"/>
                    </a:moveTo>
                    <a:cubicBezTo>
                      <a:pt x="96" y="1"/>
                      <a:pt x="0" y="96"/>
                      <a:pt x="0" y="215"/>
                    </a:cubicBezTo>
                    <a:cubicBezTo>
                      <a:pt x="0" y="338"/>
                      <a:pt x="96" y="433"/>
                      <a:pt x="219" y="433"/>
                    </a:cubicBezTo>
                    <a:cubicBezTo>
                      <a:pt x="338" y="433"/>
                      <a:pt x="433" y="338"/>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2150600" y="4643500"/>
                <a:ext cx="10750" cy="10750"/>
              </a:xfrm>
              <a:custGeom>
                <a:avLst/>
                <a:gdLst/>
                <a:ahLst/>
                <a:cxnLst/>
                <a:rect l="l" t="t" r="r" b="b"/>
                <a:pathLst>
                  <a:path w="430" h="430" extrusionOk="0">
                    <a:moveTo>
                      <a:pt x="215" y="1"/>
                    </a:moveTo>
                    <a:cubicBezTo>
                      <a:pt x="96" y="1"/>
                      <a:pt x="1" y="96"/>
                      <a:pt x="1" y="216"/>
                    </a:cubicBezTo>
                    <a:cubicBezTo>
                      <a:pt x="1" y="335"/>
                      <a:pt x="96" y="430"/>
                      <a:pt x="215" y="430"/>
                    </a:cubicBezTo>
                    <a:cubicBezTo>
                      <a:pt x="334" y="430"/>
                      <a:pt x="430" y="335"/>
                      <a:pt x="430" y="216"/>
                    </a:cubicBezTo>
                    <a:cubicBezTo>
                      <a:pt x="430"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5"/>
              <p:cNvSpPr/>
              <p:nvPr/>
            </p:nvSpPr>
            <p:spPr>
              <a:xfrm>
                <a:off x="2150600" y="4679550"/>
                <a:ext cx="10750" cy="10825"/>
              </a:xfrm>
              <a:custGeom>
                <a:avLst/>
                <a:gdLst/>
                <a:ahLst/>
                <a:cxnLst/>
                <a:rect l="l" t="t" r="r" b="b"/>
                <a:pathLst>
                  <a:path w="430" h="433" extrusionOk="0">
                    <a:moveTo>
                      <a:pt x="215" y="0"/>
                    </a:moveTo>
                    <a:cubicBezTo>
                      <a:pt x="96" y="0"/>
                      <a:pt x="1" y="95"/>
                      <a:pt x="1" y="214"/>
                    </a:cubicBezTo>
                    <a:cubicBezTo>
                      <a:pt x="1" y="334"/>
                      <a:pt x="96" y="433"/>
                      <a:pt x="215" y="433"/>
                    </a:cubicBezTo>
                    <a:cubicBezTo>
                      <a:pt x="334" y="433"/>
                      <a:pt x="430" y="334"/>
                      <a:pt x="430" y="214"/>
                    </a:cubicBezTo>
                    <a:cubicBezTo>
                      <a:pt x="430" y="95"/>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5"/>
              <p:cNvSpPr/>
              <p:nvPr/>
            </p:nvSpPr>
            <p:spPr>
              <a:xfrm>
                <a:off x="2168575" y="4661475"/>
                <a:ext cx="10075" cy="10425"/>
              </a:xfrm>
              <a:custGeom>
                <a:avLst/>
                <a:gdLst/>
                <a:ahLst/>
                <a:cxnLst/>
                <a:rect l="l" t="t" r="r" b="b"/>
                <a:pathLst>
                  <a:path w="403" h="417" extrusionOk="0">
                    <a:moveTo>
                      <a:pt x="219" y="0"/>
                    </a:moveTo>
                    <a:cubicBezTo>
                      <a:pt x="96" y="0"/>
                      <a:pt x="0" y="96"/>
                      <a:pt x="0" y="219"/>
                    </a:cubicBezTo>
                    <a:cubicBezTo>
                      <a:pt x="0" y="307"/>
                      <a:pt x="58" y="385"/>
                      <a:pt x="137" y="416"/>
                    </a:cubicBezTo>
                    <a:cubicBezTo>
                      <a:pt x="164" y="385"/>
                      <a:pt x="191" y="355"/>
                      <a:pt x="219" y="321"/>
                    </a:cubicBezTo>
                    <a:cubicBezTo>
                      <a:pt x="246" y="286"/>
                      <a:pt x="277" y="253"/>
                      <a:pt x="307" y="219"/>
                    </a:cubicBezTo>
                    <a:cubicBezTo>
                      <a:pt x="338" y="181"/>
                      <a:pt x="368" y="147"/>
                      <a:pt x="403" y="110"/>
                    </a:cubicBezTo>
                    <a:cubicBezTo>
                      <a:pt x="365" y="45"/>
                      <a:pt x="297"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5"/>
              <p:cNvSpPr/>
              <p:nvPr/>
            </p:nvSpPr>
            <p:spPr>
              <a:xfrm>
                <a:off x="2150600" y="4896525"/>
                <a:ext cx="3450" cy="9575"/>
              </a:xfrm>
              <a:custGeom>
                <a:avLst/>
                <a:gdLst/>
                <a:ahLst/>
                <a:cxnLst/>
                <a:rect l="l" t="t" r="r" b="b"/>
                <a:pathLst>
                  <a:path w="138" h="383" extrusionOk="0">
                    <a:moveTo>
                      <a:pt x="103" y="1"/>
                    </a:moveTo>
                    <a:cubicBezTo>
                      <a:pt x="42" y="42"/>
                      <a:pt x="1" y="107"/>
                      <a:pt x="1" y="185"/>
                    </a:cubicBezTo>
                    <a:cubicBezTo>
                      <a:pt x="1" y="274"/>
                      <a:pt x="55" y="352"/>
                      <a:pt x="137" y="383"/>
                    </a:cubicBezTo>
                    <a:cubicBezTo>
                      <a:pt x="127" y="257"/>
                      <a:pt x="117" y="131"/>
                      <a:pt x="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5"/>
              <p:cNvSpPr/>
              <p:nvPr/>
            </p:nvSpPr>
            <p:spPr>
              <a:xfrm>
                <a:off x="2150600" y="4932050"/>
                <a:ext cx="3850" cy="9975"/>
              </a:xfrm>
              <a:custGeom>
                <a:avLst/>
                <a:gdLst/>
                <a:ahLst/>
                <a:cxnLst/>
                <a:rect l="l" t="t" r="r" b="b"/>
                <a:pathLst>
                  <a:path w="154" h="399" extrusionOk="0">
                    <a:moveTo>
                      <a:pt x="154" y="1"/>
                    </a:moveTo>
                    <a:cubicBezTo>
                      <a:pt x="65" y="28"/>
                      <a:pt x="1" y="106"/>
                      <a:pt x="1" y="205"/>
                    </a:cubicBezTo>
                    <a:cubicBezTo>
                      <a:pt x="1" y="290"/>
                      <a:pt x="51" y="365"/>
                      <a:pt x="123" y="399"/>
                    </a:cubicBezTo>
                    <a:cubicBezTo>
                      <a:pt x="137" y="276"/>
                      <a:pt x="147" y="150"/>
                      <a:pt x="154" y="28"/>
                    </a:cubicBezTo>
                    <a:lnTo>
                      <a:pt x="1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5"/>
              <p:cNvSpPr/>
              <p:nvPr/>
            </p:nvSpPr>
            <p:spPr>
              <a:xfrm>
                <a:off x="2115700" y="4435800"/>
                <a:ext cx="8350" cy="2300"/>
              </a:xfrm>
              <a:custGeom>
                <a:avLst/>
                <a:gdLst/>
                <a:ahLst/>
                <a:cxnLst/>
                <a:rect l="l" t="t" r="r" b="b"/>
                <a:pathLst>
                  <a:path w="334" h="92" extrusionOk="0">
                    <a:moveTo>
                      <a:pt x="0" y="0"/>
                    </a:moveTo>
                    <a:cubicBezTo>
                      <a:pt x="37" y="54"/>
                      <a:pt x="98" y="92"/>
                      <a:pt x="170" y="92"/>
                    </a:cubicBezTo>
                    <a:cubicBezTo>
                      <a:pt x="238" y="92"/>
                      <a:pt x="293" y="58"/>
                      <a:pt x="334" y="10"/>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5"/>
              <p:cNvSpPr/>
              <p:nvPr/>
            </p:nvSpPr>
            <p:spPr>
              <a:xfrm>
                <a:off x="211447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5"/>
              <p:cNvSpPr/>
              <p:nvPr/>
            </p:nvSpPr>
            <p:spPr>
              <a:xfrm>
                <a:off x="2132550" y="4445325"/>
                <a:ext cx="10850" cy="10750"/>
              </a:xfrm>
              <a:custGeom>
                <a:avLst/>
                <a:gdLst/>
                <a:ahLst/>
                <a:cxnLst/>
                <a:rect l="l" t="t" r="r" b="b"/>
                <a:pathLst>
                  <a:path w="434" h="430" extrusionOk="0">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5"/>
              <p:cNvSpPr/>
              <p:nvPr/>
            </p:nvSpPr>
            <p:spPr>
              <a:xfrm>
                <a:off x="211447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5"/>
              <p:cNvSpPr/>
              <p:nvPr/>
            </p:nvSpPr>
            <p:spPr>
              <a:xfrm>
                <a:off x="2132550" y="4481350"/>
                <a:ext cx="10850" cy="10850"/>
              </a:xfrm>
              <a:custGeom>
                <a:avLst/>
                <a:gdLst/>
                <a:ahLst/>
                <a:cxnLst/>
                <a:rect l="l" t="t" r="r" b="b"/>
                <a:pathLst>
                  <a:path w="434" h="434" extrusionOk="0">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5"/>
              <p:cNvSpPr/>
              <p:nvPr/>
            </p:nvSpPr>
            <p:spPr>
              <a:xfrm>
                <a:off x="2132550" y="4517375"/>
                <a:ext cx="10850" cy="10850"/>
              </a:xfrm>
              <a:custGeom>
                <a:avLst/>
                <a:gdLst/>
                <a:ahLst/>
                <a:cxnLst/>
                <a:rect l="l" t="t" r="r" b="b"/>
                <a:pathLst>
                  <a:path w="434" h="434" extrusionOk="0">
                    <a:moveTo>
                      <a:pt x="215" y="0"/>
                    </a:moveTo>
                    <a:cubicBezTo>
                      <a:pt x="96" y="0"/>
                      <a:pt x="1" y="96"/>
                      <a:pt x="1" y="215"/>
                    </a:cubicBezTo>
                    <a:cubicBezTo>
                      <a:pt x="1"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5"/>
              <p:cNvSpPr/>
              <p:nvPr/>
            </p:nvSpPr>
            <p:spPr>
              <a:xfrm>
                <a:off x="211447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5"/>
              <p:cNvSpPr/>
              <p:nvPr/>
            </p:nvSpPr>
            <p:spPr>
              <a:xfrm>
                <a:off x="2132550" y="4553400"/>
                <a:ext cx="10850" cy="10850"/>
              </a:xfrm>
              <a:custGeom>
                <a:avLst/>
                <a:gdLst/>
                <a:ahLst/>
                <a:cxnLst/>
                <a:rect l="l" t="t" r="r" b="b"/>
                <a:pathLst>
                  <a:path w="434" h="434" extrusionOk="0">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5"/>
              <p:cNvSpPr/>
              <p:nvPr/>
            </p:nvSpPr>
            <p:spPr>
              <a:xfrm>
                <a:off x="211447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5"/>
              <p:cNvSpPr/>
              <p:nvPr/>
            </p:nvSpPr>
            <p:spPr>
              <a:xfrm>
                <a:off x="2132550" y="4589425"/>
                <a:ext cx="10850" cy="10850"/>
              </a:xfrm>
              <a:custGeom>
                <a:avLst/>
                <a:gdLst/>
                <a:ahLst/>
                <a:cxnLst/>
                <a:rect l="l" t="t" r="r" b="b"/>
                <a:pathLst>
                  <a:path w="434" h="434" extrusionOk="0">
                    <a:moveTo>
                      <a:pt x="215" y="0"/>
                    </a:moveTo>
                    <a:cubicBezTo>
                      <a:pt x="96" y="0"/>
                      <a:pt x="1" y="96"/>
                      <a:pt x="1" y="215"/>
                    </a:cubicBezTo>
                    <a:cubicBezTo>
                      <a:pt x="1" y="335"/>
                      <a:pt x="96"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5"/>
              <p:cNvSpPr/>
              <p:nvPr/>
            </p:nvSpPr>
            <p:spPr>
              <a:xfrm>
                <a:off x="211447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5"/>
              <p:cNvSpPr/>
              <p:nvPr/>
            </p:nvSpPr>
            <p:spPr>
              <a:xfrm>
                <a:off x="2114475" y="4643500"/>
                <a:ext cx="10850" cy="10750"/>
              </a:xfrm>
              <a:custGeom>
                <a:avLst/>
                <a:gdLst/>
                <a:ahLst/>
                <a:cxnLst/>
                <a:rect l="l" t="t" r="r" b="b"/>
                <a:pathLst>
                  <a:path w="434" h="430" extrusionOk="0">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5"/>
              <p:cNvSpPr/>
              <p:nvPr/>
            </p:nvSpPr>
            <p:spPr>
              <a:xfrm>
                <a:off x="2132550" y="4625450"/>
                <a:ext cx="10850" cy="10850"/>
              </a:xfrm>
              <a:custGeom>
                <a:avLst/>
                <a:gdLst/>
                <a:ahLst/>
                <a:cxnLst/>
                <a:rect l="l" t="t" r="r" b="b"/>
                <a:pathLst>
                  <a:path w="434" h="434" extrusionOk="0">
                    <a:moveTo>
                      <a:pt x="215" y="1"/>
                    </a:moveTo>
                    <a:cubicBezTo>
                      <a:pt x="96" y="1"/>
                      <a:pt x="1" y="96"/>
                      <a:pt x="1" y="215"/>
                    </a:cubicBezTo>
                    <a:cubicBezTo>
                      <a:pt x="1" y="338"/>
                      <a:pt x="96"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5"/>
              <p:cNvSpPr/>
              <p:nvPr/>
            </p:nvSpPr>
            <p:spPr>
              <a:xfrm>
                <a:off x="2132550" y="4661475"/>
                <a:ext cx="10850" cy="10850"/>
              </a:xfrm>
              <a:custGeom>
                <a:avLst/>
                <a:gdLst/>
                <a:ahLst/>
                <a:cxnLst/>
                <a:rect l="l" t="t" r="r" b="b"/>
                <a:pathLst>
                  <a:path w="434" h="434" extrusionOk="0">
                    <a:moveTo>
                      <a:pt x="215" y="0"/>
                    </a:moveTo>
                    <a:cubicBezTo>
                      <a:pt x="96" y="0"/>
                      <a:pt x="1" y="96"/>
                      <a:pt x="1" y="219"/>
                    </a:cubicBezTo>
                    <a:cubicBezTo>
                      <a:pt x="1" y="338"/>
                      <a:pt x="96"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5"/>
              <p:cNvSpPr/>
              <p:nvPr/>
            </p:nvSpPr>
            <p:spPr>
              <a:xfrm>
                <a:off x="2114475" y="467955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5"/>
              <p:cNvSpPr/>
              <p:nvPr/>
            </p:nvSpPr>
            <p:spPr>
              <a:xfrm>
                <a:off x="2114475" y="471555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5"/>
              <p:cNvSpPr/>
              <p:nvPr/>
            </p:nvSpPr>
            <p:spPr>
              <a:xfrm>
                <a:off x="2132550" y="4697500"/>
                <a:ext cx="10850" cy="10850"/>
              </a:xfrm>
              <a:custGeom>
                <a:avLst/>
                <a:gdLst/>
                <a:ahLst/>
                <a:cxnLst/>
                <a:rect l="l" t="t" r="r" b="b"/>
                <a:pathLst>
                  <a:path w="434" h="434" extrusionOk="0">
                    <a:moveTo>
                      <a:pt x="215" y="1"/>
                    </a:moveTo>
                    <a:cubicBezTo>
                      <a:pt x="96" y="1"/>
                      <a:pt x="1" y="100"/>
                      <a:pt x="1" y="219"/>
                    </a:cubicBezTo>
                    <a:cubicBezTo>
                      <a:pt x="1"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5"/>
              <p:cNvSpPr/>
              <p:nvPr/>
            </p:nvSpPr>
            <p:spPr>
              <a:xfrm>
                <a:off x="2114475" y="475160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5"/>
              <p:cNvSpPr/>
              <p:nvPr/>
            </p:nvSpPr>
            <p:spPr>
              <a:xfrm>
                <a:off x="2132550" y="4733525"/>
                <a:ext cx="8725" cy="10850"/>
              </a:xfrm>
              <a:custGeom>
                <a:avLst/>
                <a:gdLst/>
                <a:ahLst/>
                <a:cxnLst/>
                <a:rect l="l" t="t" r="r" b="b"/>
                <a:pathLst>
                  <a:path w="349" h="434" extrusionOk="0">
                    <a:moveTo>
                      <a:pt x="215" y="0"/>
                    </a:moveTo>
                    <a:cubicBezTo>
                      <a:pt x="96" y="0"/>
                      <a:pt x="1" y="99"/>
                      <a:pt x="1" y="219"/>
                    </a:cubicBezTo>
                    <a:cubicBezTo>
                      <a:pt x="1" y="338"/>
                      <a:pt x="96" y="434"/>
                      <a:pt x="215" y="434"/>
                    </a:cubicBezTo>
                    <a:cubicBezTo>
                      <a:pt x="239" y="434"/>
                      <a:pt x="259" y="426"/>
                      <a:pt x="280" y="420"/>
                    </a:cubicBezTo>
                    <a:cubicBezTo>
                      <a:pt x="290" y="355"/>
                      <a:pt x="297" y="287"/>
                      <a:pt x="311" y="219"/>
                    </a:cubicBezTo>
                    <a:cubicBezTo>
                      <a:pt x="311" y="209"/>
                      <a:pt x="314" y="198"/>
                      <a:pt x="314" y="192"/>
                    </a:cubicBezTo>
                    <a:cubicBezTo>
                      <a:pt x="324" y="143"/>
                      <a:pt x="338" y="96"/>
                      <a:pt x="348" y="49"/>
                    </a:cubicBezTo>
                    <a:cubicBezTo>
                      <a:pt x="311" y="21"/>
                      <a:pt x="266"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5"/>
              <p:cNvSpPr/>
              <p:nvPr/>
            </p:nvSpPr>
            <p:spPr>
              <a:xfrm>
                <a:off x="2114475" y="478760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5"/>
              <p:cNvSpPr/>
              <p:nvPr/>
            </p:nvSpPr>
            <p:spPr>
              <a:xfrm>
                <a:off x="2132550" y="4769725"/>
                <a:ext cx="5050" cy="10600"/>
              </a:xfrm>
              <a:custGeom>
                <a:avLst/>
                <a:gdLst/>
                <a:ahLst/>
                <a:cxnLst/>
                <a:rect l="l" t="t" r="r" b="b"/>
                <a:pathLst>
                  <a:path w="202" h="424" extrusionOk="0">
                    <a:moveTo>
                      <a:pt x="198" y="0"/>
                    </a:moveTo>
                    <a:lnTo>
                      <a:pt x="198" y="0"/>
                    </a:lnTo>
                    <a:cubicBezTo>
                      <a:pt x="86" y="11"/>
                      <a:pt x="1" y="99"/>
                      <a:pt x="1" y="212"/>
                    </a:cubicBezTo>
                    <a:cubicBezTo>
                      <a:pt x="1" y="324"/>
                      <a:pt x="89" y="416"/>
                      <a:pt x="201" y="423"/>
                    </a:cubicBezTo>
                    <a:cubicBezTo>
                      <a:pt x="198" y="355"/>
                      <a:pt x="194" y="283"/>
                      <a:pt x="194" y="212"/>
                    </a:cubicBezTo>
                    <a:cubicBezTo>
                      <a:pt x="194" y="140"/>
                      <a:pt x="194" y="69"/>
                      <a:pt x="1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5"/>
              <p:cNvSpPr/>
              <p:nvPr/>
            </p:nvSpPr>
            <p:spPr>
              <a:xfrm>
                <a:off x="2132550" y="4805575"/>
                <a:ext cx="8300" cy="10850"/>
              </a:xfrm>
              <a:custGeom>
                <a:avLst/>
                <a:gdLst/>
                <a:ahLst/>
                <a:cxnLst/>
                <a:rect l="l" t="t" r="r" b="b"/>
                <a:pathLst>
                  <a:path w="332" h="434" extrusionOk="0">
                    <a:moveTo>
                      <a:pt x="215" y="0"/>
                    </a:moveTo>
                    <a:cubicBezTo>
                      <a:pt x="96" y="0"/>
                      <a:pt x="1" y="99"/>
                      <a:pt x="1" y="219"/>
                    </a:cubicBezTo>
                    <a:cubicBezTo>
                      <a:pt x="1" y="338"/>
                      <a:pt x="96" y="434"/>
                      <a:pt x="215" y="434"/>
                    </a:cubicBezTo>
                    <a:cubicBezTo>
                      <a:pt x="259" y="434"/>
                      <a:pt x="297" y="420"/>
                      <a:pt x="331" y="396"/>
                    </a:cubicBezTo>
                    <a:cubicBezTo>
                      <a:pt x="320" y="338"/>
                      <a:pt x="314" y="277"/>
                      <a:pt x="303" y="219"/>
                    </a:cubicBezTo>
                    <a:cubicBezTo>
                      <a:pt x="297" y="151"/>
                      <a:pt x="290" y="82"/>
                      <a:pt x="283" y="14"/>
                    </a:cubicBezTo>
                    <a:cubicBezTo>
                      <a:pt x="259" y="8"/>
                      <a:pt x="23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5"/>
              <p:cNvSpPr/>
              <p:nvPr/>
            </p:nvSpPr>
            <p:spPr>
              <a:xfrm>
                <a:off x="2114475" y="4823650"/>
                <a:ext cx="10850" cy="10825"/>
              </a:xfrm>
              <a:custGeom>
                <a:avLst/>
                <a:gdLst/>
                <a:ahLst/>
                <a:cxnLst/>
                <a:rect l="l" t="t" r="r" b="b"/>
                <a:pathLst>
                  <a:path w="434" h="433" extrusionOk="0">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5"/>
              <p:cNvSpPr/>
              <p:nvPr/>
            </p:nvSpPr>
            <p:spPr>
              <a:xfrm>
                <a:off x="2132550" y="4841700"/>
                <a:ext cx="10850" cy="10750"/>
              </a:xfrm>
              <a:custGeom>
                <a:avLst/>
                <a:gdLst/>
                <a:ahLst/>
                <a:cxnLst/>
                <a:rect l="l" t="t" r="r" b="b"/>
                <a:pathLst>
                  <a:path w="434" h="430" extrusionOk="0">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5"/>
              <p:cNvSpPr/>
              <p:nvPr/>
            </p:nvSpPr>
            <p:spPr>
              <a:xfrm>
                <a:off x="2114475" y="4859650"/>
                <a:ext cx="10850" cy="10850"/>
              </a:xfrm>
              <a:custGeom>
                <a:avLst/>
                <a:gdLst/>
                <a:ahLst/>
                <a:cxnLst/>
                <a:rect l="l" t="t" r="r" b="b"/>
                <a:pathLst>
                  <a:path w="434" h="434" extrusionOk="0">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5"/>
              <p:cNvSpPr/>
              <p:nvPr/>
            </p:nvSpPr>
            <p:spPr>
              <a:xfrm>
                <a:off x="2114475" y="489570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5"/>
              <p:cNvSpPr/>
              <p:nvPr/>
            </p:nvSpPr>
            <p:spPr>
              <a:xfrm>
                <a:off x="2132550" y="4877725"/>
                <a:ext cx="10850" cy="10850"/>
              </a:xfrm>
              <a:custGeom>
                <a:avLst/>
                <a:gdLst/>
                <a:ahLst/>
                <a:cxnLst/>
                <a:rect l="l" t="t" r="r" b="b"/>
                <a:pathLst>
                  <a:path w="434" h="434" extrusionOk="0">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5"/>
              <p:cNvSpPr/>
              <p:nvPr/>
            </p:nvSpPr>
            <p:spPr>
              <a:xfrm>
                <a:off x="2114475" y="493170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5"/>
              <p:cNvSpPr/>
              <p:nvPr/>
            </p:nvSpPr>
            <p:spPr>
              <a:xfrm>
                <a:off x="2132550" y="4913750"/>
                <a:ext cx="10850" cy="10825"/>
              </a:xfrm>
              <a:custGeom>
                <a:avLst/>
                <a:gdLst/>
                <a:ahLst/>
                <a:cxnLst/>
                <a:rect l="l" t="t" r="r" b="b"/>
                <a:pathLst>
                  <a:path w="434" h="433" extrusionOk="0">
                    <a:moveTo>
                      <a:pt x="215" y="0"/>
                    </a:moveTo>
                    <a:cubicBezTo>
                      <a:pt x="96" y="0"/>
                      <a:pt x="1" y="96"/>
                      <a:pt x="1" y="215"/>
                    </a:cubicBezTo>
                    <a:cubicBezTo>
                      <a:pt x="1"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5"/>
              <p:cNvSpPr/>
              <p:nvPr/>
            </p:nvSpPr>
            <p:spPr>
              <a:xfrm>
                <a:off x="2114475" y="496775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5"/>
              <p:cNvSpPr/>
              <p:nvPr/>
            </p:nvSpPr>
            <p:spPr>
              <a:xfrm>
                <a:off x="2132550" y="4949775"/>
                <a:ext cx="10850" cy="10850"/>
              </a:xfrm>
              <a:custGeom>
                <a:avLst/>
                <a:gdLst/>
                <a:ahLst/>
                <a:cxnLst/>
                <a:rect l="l" t="t" r="r" b="b"/>
                <a:pathLst>
                  <a:path w="434" h="434" extrusionOk="0">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5"/>
              <p:cNvSpPr/>
              <p:nvPr/>
            </p:nvSpPr>
            <p:spPr>
              <a:xfrm>
                <a:off x="2132550" y="4985800"/>
                <a:ext cx="9400" cy="10750"/>
              </a:xfrm>
              <a:custGeom>
                <a:avLst/>
                <a:gdLst/>
                <a:ahLst/>
                <a:cxnLst/>
                <a:rect l="l" t="t" r="r" b="b"/>
                <a:pathLst>
                  <a:path w="376" h="430" extrusionOk="0">
                    <a:moveTo>
                      <a:pt x="215" y="0"/>
                    </a:moveTo>
                    <a:cubicBezTo>
                      <a:pt x="96" y="0"/>
                      <a:pt x="1" y="96"/>
                      <a:pt x="1" y="215"/>
                    </a:cubicBezTo>
                    <a:cubicBezTo>
                      <a:pt x="1" y="327"/>
                      <a:pt x="86" y="420"/>
                      <a:pt x="198" y="430"/>
                    </a:cubicBezTo>
                    <a:cubicBezTo>
                      <a:pt x="205" y="416"/>
                      <a:pt x="212" y="406"/>
                      <a:pt x="215" y="395"/>
                    </a:cubicBezTo>
                    <a:cubicBezTo>
                      <a:pt x="249" y="334"/>
                      <a:pt x="283" y="277"/>
                      <a:pt x="314" y="215"/>
                    </a:cubicBezTo>
                    <a:cubicBezTo>
                      <a:pt x="338" y="170"/>
                      <a:pt x="355" y="120"/>
                      <a:pt x="375" y="72"/>
                    </a:cubicBezTo>
                    <a:cubicBezTo>
                      <a:pt x="338" y="27"/>
                      <a:pt x="280"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5"/>
              <p:cNvSpPr/>
              <p:nvPr/>
            </p:nvSpPr>
            <p:spPr>
              <a:xfrm>
                <a:off x="2114475" y="500375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5"/>
              <p:cNvSpPr/>
              <p:nvPr/>
            </p:nvSpPr>
            <p:spPr>
              <a:xfrm>
                <a:off x="2078900" y="4434675"/>
                <a:ext cx="9900" cy="3425"/>
              </a:xfrm>
              <a:custGeom>
                <a:avLst/>
                <a:gdLst/>
                <a:ahLst/>
                <a:cxnLst/>
                <a:rect l="l" t="t" r="r" b="b"/>
                <a:pathLst>
                  <a:path w="396" h="137" extrusionOk="0">
                    <a:moveTo>
                      <a:pt x="0" y="1"/>
                    </a:moveTo>
                    <a:lnTo>
                      <a:pt x="0" y="1"/>
                    </a:lnTo>
                    <a:cubicBezTo>
                      <a:pt x="34" y="79"/>
                      <a:pt x="109" y="137"/>
                      <a:pt x="201" y="137"/>
                    </a:cubicBezTo>
                    <a:cubicBezTo>
                      <a:pt x="287" y="137"/>
                      <a:pt x="358" y="86"/>
                      <a:pt x="395" y="14"/>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5"/>
              <p:cNvSpPr/>
              <p:nvPr/>
            </p:nvSpPr>
            <p:spPr>
              <a:xfrm>
                <a:off x="2078475" y="446330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5"/>
              <p:cNvSpPr/>
              <p:nvPr/>
            </p:nvSpPr>
            <p:spPr>
              <a:xfrm>
                <a:off x="2096525" y="4445325"/>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5"/>
              <p:cNvSpPr/>
              <p:nvPr/>
            </p:nvSpPr>
            <p:spPr>
              <a:xfrm>
                <a:off x="2078475" y="4499325"/>
                <a:ext cx="10825" cy="10825"/>
              </a:xfrm>
              <a:custGeom>
                <a:avLst/>
                <a:gdLst/>
                <a:ahLst/>
                <a:cxnLst/>
                <a:rect l="l" t="t" r="r" b="b"/>
                <a:pathLst>
                  <a:path w="433" h="433" extrusionOk="0">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5"/>
              <p:cNvSpPr/>
              <p:nvPr/>
            </p:nvSpPr>
            <p:spPr>
              <a:xfrm>
                <a:off x="2096525" y="448135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5"/>
              <p:cNvSpPr/>
              <p:nvPr/>
            </p:nvSpPr>
            <p:spPr>
              <a:xfrm>
                <a:off x="2096525" y="4517375"/>
                <a:ext cx="10825" cy="10850"/>
              </a:xfrm>
              <a:custGeom>
                <a:avLst/>
                <a:gdLst/>
                <a:ahLst/>
                <a:cxnLst/>
                <a:rect l="l" t="t" r="r" b="b"/>
                <a:pathLst>
                  <a:path w="433" h="434" extrusionOk="0">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5"/>
              <p:cNvSpPr/>
              <p:nvPr/>
            </p:nvSpPr>
            <p:spPr>
              <a:xfrm>
                <a:off x="2078475" y="453535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5"/>
              <p:cNvSpPr/>
              <p:nvPr/>
            </p:nvSpPr>
            <p:spPr>
              <a:xfrm>
                <a:off x="2078475" y="4571375"/>
                <a:ext cx="10825" cy="10825"/>
              </a:xfrm>
              <a:custGeom>
                <a:avLst/>
                <a:gdLst/>
                <a:ahLst/>
                <a:cxnLst/>
                <a:rect l="l" t="t" r="r" b="b"/>
                <a:pathLst>
                  <a:path w="433" h="433" extrusionOk="0">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5"/>
              <p:cNvSpPr/>
              <p:nvPr/>
            </p:nvSpPr>
            <p:spPr>
              <a:xfrm>
                <a:off x="2096525" y="455340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5"/>
              <p:cNvSpPr/>
              <p:nvPr/>
            </p:nvSpPr>
            <p:spPr>
              <a:xfrm>
                <a:off x="2078475" y="4607400"/>
                <a:ext cx="10825" cy="10850"/>
              </a:xfrm>
              <a:custGeom>
                <a:avLst/>
                <a:gdLst/>
                <a:ahLst/>
                <a:cxnLst/>
                <a:rect l="l" t="t" r="r" b="b"/>
                <a:pathLst>
                  <a:path w="433" h="434" extrusionOk="0">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5"/>
              <p:cNvSpPr/>
              <p:nvPr/>
            </p:nvSpPr>
            <p:spPr>
              <a:xfrm>
                <a:off x="2096525" y="4589425"/>
                <a:ext cx="10825" cy="10850"/>
              </a:xfrm>
              <a:custGeom>
                <a:avLst/>
                <a:gdLst/>
                <a:ahLst/>
                <a:cxnLst/>
                <a:rect l="l" t="t" r="r" b="b"/>
                <a:pathLst>
                  <a:path w="433" h="434" extrusionOk="0">
                    <a:moveTo>
                      <a:pt x="215" y="0"/>
                    </a:moveTo>
                    <a:cubicBezTo>
                      <a:pt x="96" y="0"/>
                      <a:pt x="0" y="96"/>
                      <a:pt x="0" y="215"/>
                    </a:cubicBezTo>
                    <a:cubicBezTo>
                      <a:pt x="0" y="335"/>
                      <a:pt x="96"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5"/>
              <p:cNvSpPr/>
              <p:nvPr/>
            </p:nvSpPr>
            <p:spPr>
              <a:xfrm>
                <a:off x="2096525" y="4625450"/>
                <a:ext cx="10825" cy="10850"/>
              </a:xfrm>
              <a:custGeom>
                <a:avLst/>
                <a:gdLst/>
                <a:ahLst/>
                <a:cxnLst/>
                <a:rect l="l" t="t" r="r" b="b"/>
                <a:pathLst>
                  <a:path w="433" h="434" extrusionOk="0">
                    <a:moveTo>
                      <a:pt x="215" y="1"/>
                    </a:moveTo>
                    <a:cubicBezTo>
                      <a:pt x="96" y="1"/>
                      <a:pt x="0" y="96"/>
                      <a:pt x="0" y="215"/>
                    </a:cubicBezTo>
                    <a:cubicBezTo>
                      <a:pt x="0" y="338"/>
                      <a:pt x="96"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5"/>
              <p:cNvSpPr/>
              <p:nvPr/>
            </p:nvSpPr>
            <p:spPr>
              <a:xfrm>
                <a:off x="2078475" y="4643500"/>
                <a:ext cx="10825" cy="10750"/>
              </a:xfrm>
              <a:custGeom>
                <a:avLst/>
                <a:gdLst/>
                <a:ahLst/>
                <a:cxnLst/>
                <a:rect l="l" t="t" r="r" b="b"/>
                <a:pathLst>
                  <a:path w="433" h="430" extrusionOk="0">
                    <a:moveTo>
                      <a:pt x="218" y="1"/>
                    </a:moveTo>
                    <a:cubicBezTo>
                      <a:pt x="99" y="1"/>
                      <a:pt x="0" y="96"/>
                      <a:pt x="0" y="216"/>
                    </a:cubicBezTo>
                    <a:cubicBezTo>
                      <a:pt x="0" y="335"/>
                      <a:pt x="99" y="430"/>
                      <a:pt x="218" y="430"/>
                    </a:cubicBezTo>
                    <a:cubicBezTo>
                      <a:pt x="337" y="430"/>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5"/>
              <p:cNvSpPr/>
              <p:nvPr/>
            </p:nvSpPr>
            <p:spPr>
              <a:xfrm>
                <a:off x="2078475" y="4679550"/>
                <a:ext cx="10825" cy="10825"/>
              </a:xfrm>
              <a:custGeom>
                <a:avLst/>
                <a:gdLst/>
                <a:ahLst/>
                <a:cxnLst/>
                <a:rect l="l" t="t" r="r" b="b"/>
                <a:pathLst>
                  <a:path w="433" h="433" extrusionOk="0">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5"/>
              <p:cNvSpPr/>
              <p:nvPr/>
            </p:nvSpPr>
            <p:spPr>
              <a:xfrm>
                <a:off x="2096525" y="4661475"/>
                <a:ext cx="10825" cy="10850"/>
              </a:xfrm>
              <a:custGeom>
                <a:avLst/>
                <a:gdLst/>
                <a:ahLst/>
                <a:cxnLst/>
                <a:rect l="l" t="t" r="r" b="b"/>
                <a:pathLst>
                  <a:path w="433" h="434" extrusionOk="0">
                    <a:moveTo>
                      <a:pt x="215" y="0"/>
                    </a:moveTo>
                    <a:cubicBezTo>
                      <a:pt x="96" y="0"/>
                      <a:pt x="0" y="96"/>
                      <a:pt x="0" y="219"/>
                    </a:cubicBezTo>
                    <a:cubicBezTo>
                      <a:pt x="0" y="338"/>
                      <a:pt x="96"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5"/>
              <p:cNvSpPr/>
              <p:nvPr/>
            </p:nvSpPr>
            <p:spPr>
              <a:xfrm>
                <a:off x="2096525" y="4697500"/>
                <a:ext cx="10825" cy="10850"/>
              </a:xfrm>
              <a:custGeom>
                <a:avLst/>
                <a:gdLst/>
                <a:ahLst/>
                <a:cxnLst/>
                <a:rect l="l" t="t" r="r" b="b"/>
                <a:pathLst>
                  <a:path w="433" h="434" extrusionOk="0">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5"/>
              <p:cNvSpPr/>
              <p:nvPr/>
            </p:nvSpPr>
            <p:spPr>
              <a:xfrm>
                <a:off x="2078475" y="4715550"/>
                <a:ext cx="10825" cy="10850"/>
              </a:xfrm>
              <a:custGeom>
                <a:avLst/>
                <a:gdLst/>
                <a:ahLst/>
                <a:cxnLst/>
                <a:rect l="l" t="t" r="r" b="b"/>
                <a:pathLst>
                  <a:path w="433" h="434" extrusionOk="0">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5"/>
              <p:cNvSpPr/>
              <p:nvPr/>
            </p:nvSpPr>
            <p:spPr>
              <a:xfrm>
                <a:off x="2078475" y="4751600"/>
                <a:ext cx="10825" cy="10825"/>
              </a:xfrm>
              <a:custGeom>
                <a:avLst/>
                <a:gdLst/>
                <a:ahLst/>
                <a:cxnLst/>
                <a:rect l="l" t="t" r="r" b="b"/>
                <a:pathLst>
                  <a:path w="433" h="433" extrusionOk="0">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2096525" y="4733525"/>
                <a:ext cx="10825" cy="10850"/>
              </a:xfrm>
              <a:custGeom>
                <a:avLst/>
                <a:gdLst/>
                <a:ahLst/>
                <a:cxnLst/>
                <a:rect l="l" t="t" r="r" b="b"/>
                <a:pathLst>
                  <a:path w="433" h="434" extrusionOk="0">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2096525" y="4769550"/>
                <a:ext cx="10825" cy="10850"/>
              </a:xfrm>
              <a:custGeom>
                <a:avLst/>
                <a:gdLst/>
                <a:ahLst/>
                <a:cxnLst/>
                <a:rect l="l" t="t" r="r" b="b"/>
                <a:pathLst>
                  <a:path w="433" h="434" extrusionOk="0">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078475" y="4787600"/>
                <a:ext cx="10825" cy="10850"/>
              </a:xfrm>
              <a:custGeom>
                <a:avLst/>
                <a:gdLst/>
                <a:ahLst/>
                <a:cxnLst/>
                <a:rect l="l" t="t" r="r" b="b"/>
                <a:pathLst>
                  <a:path w="433" h="434" extrusionOk="0">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096525" y="4805575"/>
                <a:ext cx="10825" cy="10850"/>
              </a:xfrm>
              <a:custGeom>
                <a:avLst/>
                <a:gdLst/>
                <a:ahLst/>
                <a:cxnLst/>
                <a:rect l="l" t="t" r="r" b="b"/>
                <a:pathLst>
                  <a:path w="433" h="434" extrusionOk="0">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2078475" y="4823650"/>
                <a:ext cx="10825" cy="10825"/>
              </a:xfrm>
              <a:custGeom>
                <a:avLst/>
                <a:gdLst/>
                <a:ahLst/>
                <a:cxnLst/>
                <a:rect l="l" t="t" r="r" b="b"/>
                <a:pathLst>
                  <a:path w="433" h="433" extrusionOk="0">
                    <a:moveTo>
                      <a:pt x="218" y="0"/>
                    </a:moveTo>
                    <a:cubicBezTo>
                      <a:pt x="99" y="0"/>
                      <a:pt x="0" y="95"/>
                      <a:pt x="0" y="214"/>
                    </a:cubicBezTo>
                    <a:cubicBezTo>
                      <a:pt x="0" y="337"/>
                      <a:pt x="99" y="433"/>
                      <a:pt x="218" y="433"/>
                    </a:cubicBezTo>
                    <a:cubicBezTo>
                      <a:pt x="337" y="433"/>
                      <a:pt x="433" y="337"/>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2096525" y="4841700"/>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2078475" y="4859650"/>
                <a:ext cx="10825" cy="10850"/>
              </a:xfrm>
              <a:custGeom>
                <a:avLst/>
                <a:gdLst/>
                <a:ahLst/>
                <a:cxnLst/>
                <a:rect l="l" t="t" r="r" b="b"/>
                <a:pathLst>
                  <a:path w="433" h="434" extrusionOk="0">
                    <a:moveTo>
                      <a:pt x="218" y="1"/>
                    </a:moveTo>
                    <a:cubicBezTo>
                      <a:pt x="99" y="1"/>
                      <a:pt x="0" y="96"/>
                      <a:pt x="0" y="219"/>
                    </a:cubicBezTo>
                    <a:cubicBezTo>
                      <a:pt x="0" y="338"/>
                      <a:pt x="99" y="433"/>
                      <a:pt x="218" y="433"/>
                    </a:cubicBezTo>
                    <a:cubicBezTo>
                      <a:pt x="337" y="433"/>
                      <a:pt x="433" y="338"/>
                      <a:pt x="433" y="219"/>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2096525" y="4877725"/>
                <a:ext cx="10825" cy="10850"/>
              </a:xfrm>
              <a:custGeom>
                <a:avLst/>
                <a:gdLst/>
                <a:ahLst/>
                <a:cxnLst/>
                <a:rect l="l" t="t" r="r" b="b"/>
                <a:pathLst>
                  <a:path w="433" h="434" extrusionOk="0">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2078475" y="4895700"/>
                <a:ext cx="10825" cy="10825"/>
              </a:xfrm>
              <a:custGeom>
                <a:avLst/>
                <a:gdLst/>
                <a:ahLst/>
                <a:cxnLst/>
                <a:rect l="l" t="t" r="r" b="b"/>
                <a:pathLst>
                  <a:path w="433" h="433" extrusionOk="0">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2096525" y="4913750"/>
                <a:ext cx="10825" cy="10825"/>
              </a:xfrm>
              <a:custGeom>
                <a:avLst/>
                <a:gdLst/>
                <a:ahLst/>
                <a:cxnLst/>
                <a:rect l="l" t="t" r="r" b="b"/>
                <a:pathLst>
                  <a:path w="433" h="433" extrusionOk="0">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2078475" y="4931700"/>
                <a:ext cx="10825" cy="10850"/>
              </a:xfrm>
              <a:custGeom>
                <a:avLst/>
                <a:gdLst/>
                <a:ahLst/>
                <a:cxnLst/>
                <a:rect l="l" t="t" r="r" b="b"/>
                <a:pathLst>
                  <a:path w="433" h="434" extrusionOk="0">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2096525" y="4949775"/>
                <a:ext cx="10825" cy="10850"/>
              </a:xfrm>
              <a:custGeom>
                <a:avLst/>
                <a:gdLst/>
                <a:ahLst/>
                <a:cxnLst/>
                <a:rect l="l" t="t" r="r" b="b"/>
                <a:pathLst>
                  <a:path w="433" h="434" extrusionOk="0">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2078475" y="4967750"/>
                <a:ext cx="10825" cy="10825"/>
              </a:xfrm>
              <a:custGeom>
                <a:avLst/>
                <a:gdLst/>
                <a:ahLst/>
                <a:cxnLst/>
                <a:rect l="l" t="t" r="r" b="b"/>
                <a:pathLst>
                  <a:path w="433" h="433" extrusionOk="0">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2096525" y="4985800"/>
                <a:ext cx="10825" cy="10825"/>
              </a:xfrm>
              <a:custGeom>
                <a:avLst/>
                <a:gdLst/>
                <a:ahLst/>
                <a:cxnLst/>
                <a:rect l="l" t="t" r="r" b="b"/>
                <a:pathLst>
                  <a:path w="433" h="433" extrusionOk="0">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2078475" y="5003750"/>
                <a:ext cx="10825" cy="10850"/>
              </a:xfrm>
              <a:custGeom>
                <a:avLst/>
                <a:gdLst/>
                <a:ahLst/>
                <a:cxnLst/>
                <a:rect l="l" t="t" r="r" b="b"/>
                <a:pathLst>
                  <a:path w="433" h="434" extrusionOk="0">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2080950" y="5039875"/>
                <a:ext cx="3500" cy="975"/>
              </a:xfrm>
              <a:custGeom>
                <a:avLst/>
                <a:gdLst/>
                <a:ahLst/>
                <a:cxnLst/>
                <a:rect l="l" t="t" r="r" b="b"/>
                <a:pathLst>
                  <a:path w="140" h="39" extrusionOk="0">
                    <a:moveTo>
                      <a:pt x="119" y="1"/>
                    </a:moveTo>
                    <a:cubicBezTo>
                      <a:pt x="75" y="1"/>
                      <a:pt x="34" y="15"/>
                      <a:pt x="0" y="38"/>
                    </a:cubicBezTo>
                    <a:cubicBezTo>
                      <a:pt x="48" y="28"/>
                      <a:pt x="92" y="15"/>
                      <a:pt x="139" y="4"/>
                    </a:cubicBezTo>
                    <a:cubicBezTo>
                      <a:pt x="133" y="1"/>
                      <a:pt x="126" y="1"/>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2096525" y="5021825"/>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228" y="433"/>
                      <a:pt x="242" y="426"/>
                      <a:pt x="252" y="426"/>
                    </a:cubicBezTo>
                    <a:cubicBezTo>
                      <a:pt x="297" y="399"/>
                      <a:pt x="341" y="375"/>
                      <a:pt x="382" y="348"/>
                    </a:cubicBezTo>
                    <a:cubicBezTo>
                      <a:pt x="412" y="311"/>
                      <a:pt x="433" y="266"/>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2042625" y="4433550"/>
                <a:ext cx="10400" cy="4550"/>
              </a:xfrm>
              <a:custGeom>
                <a:avLst/>
                <a:gdLst/>
                <a:ahLst/>
                <a:cxnLst/>
                <a:rect l="l" t="t" r="r" b="b"/>
                <a:pathLst>
                  <a:path w="416" h="182" extrusionOk="0">
                    <a:moveTo>
                      <a:pt x="0" y="1"/>
                    </a:moveTo>
                    <a:cubicBezTo>
                      <a:pt x="21" y="103"/>
                      <a:pt x="102" y="182"/>
                      <a:pt x="211" y="182"/>
                    </a:cubicBezTo>
                    <a:cubicBezTo>
                      <a:pt x="313" y="182"/>
                      <a:pt x="395" y="110"/>
                      <a:pt x="416" y="1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204242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2060500" y="4445325"/>
                <a:ext cx="10850" cy="10750"/>
              </a:xfrm>
              <a:custGeom>
                <a:avLst/>
                <a:gdLst/>
                <a:ahLst/>
                <a:cxnLst/>
                <a:rect l="l" t="t" r="r" b="b"/>
                <a:pathLst>
                  <a:path w="434" h="430" extrusionOk="0">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204242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2060500" y="4481350"/>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204242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2060500" y="4517375"/>
                <a:ext cx="10850" cy="10850"/>
              </a:xfrm>
              <a:custGeom>
                <a:avLst/>
                <a:gdLst/>
                <a:ahLst/>
                <a:cxnLst/>
                <a:rect l="l" t="t" r="r" b="b"/>
                <a:pathLst>
                  <a:path w="434" h="434" extrusionOk="0">
                    <a:moveTo>
                      <a:pt x="215" y="0"/>
                    </a:moveTo>
                    <a:cubicBezTo>
                      <a:pt x="95" y="0"/>
                      <a:pt x="1" y="96"/>
                      <a:pt x="1" y="215"/>
                    </a:cubicBezTo>
                    <a:cubicBezTo>
                      <a:pt x="1"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2060500" y="4553400"/>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2024725" y="4589425"/>
                <a:ext cx="10575" cy="10850"/>
              </a:xfrm>
              <a:custGeom>
                <a:avLst/>
                <a:gdLst/>
                <a:ahLst/>
                <a:cxnLst/>
                <a:rect l="l" t="t" r="r" b="b"/>
                <a:pathLst>
                  <a:path w="423" h="434" extrusionOk="0">
                    <a:moveTo>
                      <a:pt x="205" y="0"/>
                    </a:moveTo>
                    <a:cubicBezTo>
                      <a:pt x="106" y="0"/>
                      <a:pt x="28" y="69"/>
                      <a:pt x="1" y="157"/>
                    </a:cubicBezTo>
                    <a:lnTo>
                      <a:pt x="1" y="215"/>
                    </a:lnTo>
                    <a:cubicBezTo>
                      <a:pt x="1" y="239"/>
                      <a:pt x="1" y="259"/>
                      <a:pt x="4" y="280"/>
                    </a:cubicBezTo>
                    <a:cubicBezTo>
                      <a:pt x="31" y="368"/>
                      <a:pt x="110" y="434"/>
                      <a:pt x="205" y="434"/>
                    </a:cubicBezTo>
                    <a:cubicBezTo>
                      <a:pt x="324" y="434"/>
                      <a:pt x="423" y="335"/>
                      <a:pt x="423" y="215"/>
                    </a:cubicBezTo>
                    <a:cubicBezTo>
                      <a:pt x="423" y="96"/>
                      <a:pt x="324"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204242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204242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2060500" y="4589425"/>
                <a:ext cx="10850" cy="10850"/>
              </a:xfrm>
              <a:custGeom>
                <a:avLst/>
                <a:gdLst/>
                <a:ahLst/>
                <a:cxnLst/>
                <a:rect l="l" t="t" r="r" b="b"/>
                <a:pathLst>
                  <a:path w="434" h="434" extrusionOk="0">
                    <a:moveTo>
                      <a:pt x="215" y="0"/>
                    </a:moveTo>
                    <a:cubicBezTo>
                      <a:pt x="95" y="0"/>
                      <a:pt x="1" y="96"/>
                      <a:pt x="1" y="215"/>
                    </a:cubicBezTo>
                    <a:cubicBezTo>
                      <a:pt x="1"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2025050" y="4625450"/>
                <a:ext cx="10250" cy="10850"/>
              </a:xfrm>
              <a:custGeom>
                <a:avLst/>
                <a:gdLst/>
                <a:ahLst/>
                <a:cxnLst/>
                <a:rect l="l" t="t" r="r" b="b"/>
                <a:pathLst>
                  <a:path w="410" h="434" extrusionOk="0">
                    <a:moveTo>
                      <a:pt x="192" y="1"/>
                    </a:moveTo>
                    <a:cubicBezTo>
                      <a:pt x="106" y="1"/>
                      <a:pt x="35" y="51"/>
                      <a:pt x="1" y="123"/>
                    </a:cubicBezTo>
                    <a:lnTo>
                      <a:pt x="1" y="215"/>
                    </a:lnTo>
                    <a:lnTo>
                      <a:pt x="1" y="314"/>
                    </a:lnTo>
                    <a:cubicBezTo>
                      <a:pt x="39" y="382"/>
                      <a:pt x="110" y="433"/>
                      <a:pt x="192" y="433"/>
                    </a:cubicBezTo>
                    <a:cubicBezTo>
                      <a:pt x="311" y="433"/>
                      <a:pt x="410" y="338"/>
                      <a:pt x="410" y="215"/>
                    </a:cubicBezTo>
                    <a:cubicBezTo>
                      <a:pt x="410" y="96"/>
                      <a:pt x="311"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2042425" y="4643500"/>
                <a:ext cx="10850" cy="10750"/>
              </a:xfrm>
              <a:custGeom>
                <a:avLst/>
                <a:gdLst/>
                <a:ahLst/>
                <a:cxnLst/>
                <a:rect l="l" t="t" r="r" b="b"/>
                <a:pathLst>
                  <a:path w="434" h="430" extrusionOk="0">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2060500" y="4625450"/>
                <a:ext cx="10850" cy="10850"/>
              </a:xfrm>
              <a:custGeom>
                <a:avLst/>
                <a:gdLst/>
                <a:ahLst/>
                <a:cxnLst/>
                <a:rect l="l" t="t" r="r" b="b"/>
                <a:pathLst>
                  <a:path w="434" h="434" extrusionOk="0">
                    <a:moveTo>
                      <a:pt x="215" y="1"/>
                    </a:moveTo>
                    <a:cubicBezTo>
                      <a:pt x="95" y="1"/>
                      <a:pt x="1" y="96"/>
                      <a:pt x="1" y="215"/>
                    </a:cubicBezTo>
                    <a:cubicBezTo>
                      <a:pt x="1" y="338"/>
                      <a:pt x="95"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2025325" y="4661475"/>
                <a:ext cx="9975" cy="10850"/>
              </a:xfrm>
              <a:custGeom>
                <a:avLst/>
                <a:gdLst/>
                <a:ahLst/>
                <a:cxnLst/>
                <a:rect l="l" t="t" r="r" b="b"/>
                <a:pathLst>
                  <a:path w="399" h="434" extrusionOk="0">
                    <a:moveTo>
                      <a:pt x="181" y="0"/>
                    </a:moveTo>
                    <a:cubicBezTo>
                      <a:pt x="106" y="0"/>
                      <a:pt x="41" y="45"/>
                      <a:pt x="1" y="102"/>
                    </a:cubicBezTo>
                    <a:cubicBezTo>
                      <a:pt x="1" y="140"/>
                      <a:pt x="4" y="181"/>
                      <a:pt x="4" y="219"/>
                    </a:cubicBezTo>
                    <a:lnTo>
                      <a:pt x="4" y="331"/>
                    </a:lnTo>
                    <a:cubicBezTo>
                      <a:pt x="41" y="393"/>
                      <a:pt x="106" y="434"/>
                      <a:pt x="181" y="434"/>
                    </a:cubicBezTo>
                    <a:cubicBezTo>
                      <a:pt x="300" y="434"/>
                      <a:pt x="399" y="338"/>
                      <a:pt x="399" y="219"/>
                    </a:cubicBezTo>
                    <a:cubicBezTo>
                      <a:pt x="399" y="96"/>
                      <a:pt x="300"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2060500" y="4661475"/>
                <a:ext cx="10850" cy="10850"/>
              </a:xfrm>
              <a:custGeom>
                <a:avLst/>
                <a:gdLst/>
                <a:ahLst/>
                <a:cxnLst/>
                <a:rect l="l" t="t" r="r" b="b"/>
                <a:pathLst>
                  <a:path w="434" h="434" extrusionOk="0">
                    <a:moveTo>
                      <a:pt x="215" y="0"/>
                    </a:moveTo>
                    <a:cubicBezTo>
                      <a:pt x="95" y="0"/>
                      <a:pt x="1" y="96"/>
                      <a:pt x="1" y="219"/>
                    </a:cubicBezTo>
                    <a:cubicBezTo>
                      <a:pt x="1" y="338"/>
                      <a:pt x="95"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2025650" y="4697500"/>
                <a:ext cx="9650" cy="10850"/>
              </a:xfrm>
              <a:custGeom>
                <a:avLst/>
                <a:gdLst/>
                <a:ahLst/>
                <a:cxnLst/>
                <a:rect l="l" t="t" r="r" b="b"/>
                <a:pathLst>
                  <a:path w="386" h="434" extrusionOk="0">
                    <a:moveTo>
                      <a:pt x="168" y="1"/>
                    </a:moveTo>
                    <a:cubicBezTo>
                      <a:pt x="100" y="1"/>
                      <a:pt x="42" y="35"/>
                      <a:pt x="1" y="86"/>
                    </a:cubicBezTo>
                    <a:lnTo>
                      <a:pt x="1" y="219"/>
                    </a:lnTo>
                    <a:cubicBezTo>
                      <a:pt x="1" y="263"/>
                      <a:pt x="5" y="307"/>
                      <a:pt x="5" y="351"/>
                    </a:cubicBezTo>
                    <a:cubicBezTo>
                      <a:pt x="42" y="399"/>
                      <a:pt x="100" y="433"/>
                      <a:pt x="168" y="433"/>
                    </a:cubicBezTo>
                    <a:cubicBezTo>
                      <a:pt x="287" y="433"/>
                      <a:pt x="386" y="338"/>
                      <a:pt x="386" y="219"/>
                    </a:cubicBezTo>
                    <a:cubicBezTo>
                      <a:pt x="386" y="100"/>
                      <a:pt x="287" y="1"/>
                      <a:pt x="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2042425" y="467955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2060500" y="4697500"/>
                <a:ext cx="10850" cy="10850"/>
              </a:xfrm>
              <a:custGeom>
                <a:avLst/>
                <a:gdLst/>
                <a:ahLst/>
                <a:cxnLst/>
                <a:rect l="l" t="t" r="r" b="b"/>
                <a:pathLst>
                  <a:path w="434" h="434" extrusionOk="0">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2026000" y="4733525"/>
                <a:ext cx="9300" cy="10850"/>
              </a:xfrm>
              <a:custGeom>
                <a:avLst/>
                <a:gdLst/>
                <a:ahLst/>
                <a:cxnLst/>
                <a:rect l="l" t="t" r="r" b="b"/>
                <a:pathLst>
                  <a:path w="372" h="434" extrusionOk="0">
                    <a:moveTo>
                      <a:pt x="154" y="0"/>
                    </a:moveTo>
                    <a:cubicBezTo>
                      <a:pt x="93" y="0"/>
                      <a:pt x="38" y="28"/>
                      <a:pt x="1" y="69"/>
                    </a:cubicBezTo>
                    <a:lnTo>
                      <a:pt x="1" y="219"/>
                    </a:lnTo>
                    <a:lnTo>
                      <a:pt x="1" y="372"/>
                    </a:lnTo>
                    <a:cubicBezTo>
                      <a:pt x="41" y="409"/>
                      <a:pt x="96" y="434"/>
                      <a:pt x="154" y="434"/>
                    </a:cubicBezTo>
                    <a:cubicBezTo>
                      <a:pt x="273" y="434"/>
                      <a:pt x="372" y="338"/>
                      <a:pt x="372" y="219"/>
                    </a:cubicBezTo>
                    <a:cubicBezTo>
                      <a:pt x="372" y="99"/>
                      <a:pt x="273" y="0"/>
                      <a:pt x="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2042425" y="471555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2042425" y="475160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2026275" y="4769550"/>
                <a:ext cx="9025" cy="10850"/>
              </a:xfrm>
              <a:custGeom>
                <a:avLst/>
                <a:gdLst/>
                <a:ahLst/>
                <a:cxnLst/>
                <a:rect l="l" t="t" r="r" b="b"/>
                <a:pathLst>
                  <a:path w="361" h="434" extrusionOk="0">
                    <a:moveTo>
                      <a:pt x="143" y="1"/>
                    </a:moveTo>
                    <a:cubicBezTo>
                      <a:pt x="88" y="1"/>
                      <a:pt x="37" y="25"/>
                      <a:pt x="0" y="59"/>
                    </a:cubicBezTo>
                    <a:cubicBezTo>
                      <a:pt x="0" y="113"/>
                      <a:pt x="0" y="164"/>
                      <a:pt x="3" y="219"/>
                    </a:cubicBezTo>
                    <a:lnTo>
                      <a:pt x="3" y="379"/>
                    </a:lnTo>
                    <a:cubicBezTo>
                      <a:pt x="41" y="413"/>
                      <a:pt x="88" y="433"/>
                      <a:pt x="143" y="433"/>
                    </a:cubicBezTo>
                    <a:cubicBezTo>
                      <a:pt x="262" y="433"/>
                      <a:pt x="361" y="338"/>
                      <a:pt x="361" y="219"/>
                    </a:cubicBezTo>
                    <a:cubicBezTo>
                      <a:pt x="361" y="100"/>
                      <a:pt x="262" y="1"/>
                      <a:pt x="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2060500" y="4733525"/>
                <a:ext cx="10850" cy="10850"/>
              </a:xfrm>
              <a:custGeom>
                <a:avLst/>
                <a:gdLst/>
                <a:ahLst/>
                <a:cxnLst/>
                <a:rect l="l" t="t" r="r" b="b"/>
                <a:pathLst>
                  <a:path w="434" h="434" extrusionOk="0">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2042425" y="478760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2060500" y="4769550"/>
                <a:ext cx="10850" cy="10850"/>
              </a:xfrm>
              <a:custGeom>
                <a:avLst/>
                <a:gdLst/>
                <a:ahLst/>
                <a:cxnLst/>
                <a:rect l="l" t="t" r="r" b="b"/>
                <a:pathLst>
                  <a:path w="434" h="434" extrusionOk="0">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2026600" y="4805575"/>
                <a:ext cx="8700" cy="10850"/>
              </a:xfrm>
              <a:custGeom>
                <a:avLst/>
                <a:gdLst/>
                <a:ahLst/>
                <a:cxnLst/>
                <a:rect l="l" t="t" r="r" b="b"/>
                <a:pathLst>
                  <a:path w="348" h="434" extrusionOk="0">
                    <a:moveTo>
                      <a:pt x="130" y="0"/>
                    </a:moveTo>
                    <a:cubicBezTo>
                      <a:pt x="79" y="0"/>
                      <a:pt x="38" y="21"/>
                      <a:pt x="0" y="52"/>
                    </a:cubicBezTo>
                    <a:lnTo>
                      <a:pt x="0" y="219"/>
                    </a:lnTo>
                    <a:cubicBezTo>
                      <a:pt x="0" y="277"/>
                      <a:pt x="4" y="332"/>
                      <a:pt x="4" y="389"/>
                    </a:cubicBezTo>
                    <a:cubicBezTo>
                      <a:pt x="38" y="417"/>
                      <a:pt x="82" y="434"/>
                      <a:pt x="130" y="434"/>
                    </a:cubicBezTo>
                    <a:cubicBezTo>
                      <a:pt x="249" y="434"/>
                      <a:pt x="348" y="338"/>
                      <a:pt x="348" y="219"/>
                    </a:cubicBezTo>
                    <a:cubicBezTo>
                      <a:pt x="348" y="99"/>
                      <a:pt x="249"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2060500" y="4805575"/>
                <a:ext cx="10850" cy="10850"/>
              </a:xfrm>
              <a:custGeom>
                <a:avLst/>
                <a:gdLst/>
                <a:ahLst/>
                <a:cxnLst/>
                <a:rect l="l" t="t" r="r" b="b"/>
                <a:pathLst>
                  <a:path w="434" h="434" extrusionOk="0">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2026850" y="4841700"/>
                <a:ext cx="8450" cy="10750"/>
              </a:xfrm>
              <a:custGeom>
                <a:avLst/>
                <a:gdLst/>
                <a:ahLst/>
                <a:cxnLst/>
                <a:rect l="l" t="t" r="r" b="b"/>
                <a:pathLst>
                  <a:path w="338" h="430" extrusionOk="0">
                    <a:moveTo>
                      <a:pt x="120" y="0"/>
                    </a:moveTo>
                    <a:cubicBezTo>
                      <a:pt x="75" y="0"/>
                      <a:pt x="38" y="14"/>
                      <a:pt x="1" y="38"/>
                    </a:cubicBezTo>
                    <a:cubicBezTo>
                      <a:pt x="4" y="96"/>
                      <a:pt x="4" y="157"/>
                      <a:pt x="4" y="215"/>
                    </a:cubicBezTo>
                    <a:lnTo>
                      <a:pt x="4" y="392"/>
                    </a:lnTo>
                    <a:cubicBezTo>
                      <a:pt x="38" y="415"/>
                      <a:pt x="75" y="429"/>
                      <a:pt x="120" y="429"/>
                    </a:cubicBezTo>
                    <a:cubicBezTo>
                      <a:pt x="239" y="429"/>
                      <a:pt x="338" y="334"/>
                      <a:pt x="338" y="215"/>
                    </a:cubicBezTo>
                    <a:cubicBezTo>
                      <a:pt x="338" y="96"/>
                      <a:pt x="239" y="0"/>
                      <a:pt x="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2042425" y="4823650"/>
                <a:ext cx="10850" cy="10825"/>
              </a:xfrm>
              <a:custGeom>
                <a:avLst/>
                <a:gdLst/>
                <a:ahLst/>
                <a:cxnLst/>
                <a:rect l="l" t="t" r="r" b="b"/>
                <a:pathLst>
                  <a:path w="434" h="433" extrusionOk="0">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2027175" y="4877725"/>
                <a:ext cx="8125" cy="10850"/>
              </a:xfrm>
              <a:custGeom>
                <a:avLst/>
                <a:gdLst/>
                <a:ahLst/>
                <a:cxnLst/>
                <a:rect l="l" t="t" r="r" b="b"/>
                <a:pathLst>
                  <a:path w="325" h="434" extrusionOk="0">
                    <a:moveTo>
                      <a:pt x="107" y="1"/>
                    </a:moveTo>
                    <a:cubicBezTo>
                      <a:pt x="70" y="1"/>
                      <a:pt x="32" y="14"/>
                      <a:pt x="1" y="31"/>
                    </a:cubicBezTo>
                    <a:cubicBezTo>
                      <a:pt x="1" y="92"/>
                      <a:pt x="1" y="153"/>
                      <a:pt x="5" y="215"/>
                    </a:cubicBezTo>
                    <a:lnTo>
                      <a:pt x="5" y="402"/>
                    </a:lnTo>
                    <a:cubicBezTo>
                      <a:pt x="35" y="419"/>
                      <a:pt x="70" y="433"/>
                      <a:pt x="107" y="433"/>
                    </a:cubicBezTo>
                    <a:cubicBezTo>
                      <a:pt x="226" y="433"/>
                      <a:pt x="325" y="334"/>
                      <a:pt x="325" y="215"/>
                    </a:cubicBezTo>
                    <a:cubicBezTo>
                      <a:pt x="325" y="95"/>
                      <a:pt x="226"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2042425" y="4859650"/>
                <a:ext cx="10850" cy="10850"/>
              </a:xfrm>
              <a:custGeom>
                <a:avLst/>
                <a:gdLst/>
                <a:ahLst/>
                <a:cxnLst/>
                <a:rect l="l" t="t" r="r" b="b"/>
                <a:pathLst>
                  <a:path w="434" h="434" extrusionOk="0">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2060500" y="4841700"/>
                <a:ext cx="10850" cy="10750"/>
              </a:xfrm>
              <a:custGeom>
                <a:avLst/>
                <a:gdLst/>
                <a:ahLst/>
                <a:cxnLst/>
                <a:rect l="l" t="t" r="r" b="b"/>
                <a:pathLst>
                  <a:path w="434" h="430" extrusionOk="0">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2060500" y="4877725"/>
                <a:ext cx="10850" cy="10850"/>
              </a:xfrm>
              <a:custGeom>
                <a:avLst/>
                <a:gdLst/>
                <a:ahLst/>
                <a:cxnLst/>
                <a:rect l="l" t="t" r="r" b="b"/>
                <a:pathLst>
                  <a:path w="434" h="434" extrusionOk="0">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2027525" y="4913750"/>
                <a:ext cx="7775" cy="10825"/>
              </a:xfrm>
              <a:custGeom>
                <a:avLst/>
                <a:gdLst/>
                <a:ahLst/>
                <a:cxnLst/>
                <a:rect l="l" t="t" r="r" b="b"/>
                <a:pathLst>
                  <a:path w="311" h="433" extrusionOk="0">
                    <a:moveTo>
                      <a:pt x="93" y="0"/>
                    </a:moveTo>
                    <a:cubicBezTo>
                      <a:pt x="59" y="0"/>
                      <a:pt x="28" y="7"/>
                      <a:pt x="1" y="24"/>
                    </a:cubicBezTo>
                    <a:lnTo>
                      <a:pt x="1" y="215"/>
                    </a:lnTo>
                    <a:cubicBezTo>
                      <a:pt x="1" y="280"/>
                      <a:pt x="4" y="344"/>
                      <a:pt x="4" y="409"/>
                    </a:cubicBezTo>
                    <a:cubicBezTo>
                      <a:pt x="32" y="423"/>
                      <a:pt x="62" y="433"/>
                      <a:pt x="93" y="433"/>
                    </a:cubicBezTo>
                    <a:cubicBezTo>
                      <a:pt x="212" y="433"/>
                      <a:pt x="311" y="334"/>
                      <a:pt x="311" y="215"/>
                    </a:cubicBezTo>
                    <a:cubicBezTo>
                      <a:pt x="311" y="96"/>
                      <a:pt x="212" y="0"/>
                      <a:pt x="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2042425" y="489570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2027800" y="4949775"/>
                <a:ext cx="7500" cy="10850"/>
              </a:xfrm>
              <a:custGeom>
                <a:avLst/>
                <a:gdLst/>
                <a:ahLst/>
                <a:cxnLst/>
                <a:rect l="l" t="t" r="r" b="b"/>
                <a:pathLst>
                  <a:path w="300" h="434" extrusionOk="0">
                    <a:moveTo>
                      <a:pt x="82" y="1"/>
                    </a:moveTo>
                    <a:cubicBezTo>
                      <a:pt x="54" y="1"/>
                      <a:pt x="27" y="7"/>
                      <a:pt x="0" y="17"/>
                    </a:cubicBezTo>
                    <a:cubicBezTo>
                      <a:pt x="4" y="82"/>
                      <a:pt x="4" y="150"/>
                      <a:pt x="4" y="215"/>
                    </a:cubicBezTo>
                    <a:lnTo>
                      <a:pt x="4" y="416"/>
                    </a:lnTo>
                    <a:cubicBezTo>
                      <a:pt x="31" y="426"/>
                      <a:pt x="54" y="433"/>
                      <a:pt x="82" y="433"/>
                    </a:cubicBezTo>
                    <a:cubicBezTo>
                      <a:pt x="201" y="433"/>
                      <a:pt x="300" y="334"/>
                      <a:pt x="300" y="215"/>
                    </a:cubicBezTo>
                    <a:cubicBezTo>
                      <a:pt x="300" y="95"/>
                      <a:pt x="201"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2042425" y="493170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2060500" y="4913750"/>
                <a:ext cx="10850" cy="10825"/>
              </a:xfrm>
              <a:custGeom>
                <a:avLst/>
                <a:gdLst/>
                <a:ahLst/>
                <a:cxnLst/>
                <a:rect l="l" t="t" r="r" b="b"/>
                <a:pathLst>
                  <a:path w="434" h="433" extrusionOk="0">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2028125" y="4985800"/>
                <a:ext cx="7175" cy="10825"/>
              </a:xfrm>
              <a:custGeom>
                <a:avLst/>
                <a:gdLst/>
                <a:ahLst/>
                <a:cxnLst/>
                <a:rect l="l" t="t" r="r" b="b"/>
                <a:pathLst>
                  <a:path w="287" h="433" extrusionOk="0">
                    <a:moveTo>
                      <a:pt x="69" y="0"/>
                    </a:moveTo>
                    <a:cubicBezTo>
                      <a:pt x="45" y="0"/>
                      <a:pt x="21" y="7"/>
                      <a:pt x="1" y="14"/>
                    </a:cubicBezTo>
                    <a:cubicBezTo>
                      <a:pt x="1" y="82"/>
                      <a:pt x="1" y="150"/>
                      <a:pt x="4" y="215"/>
                    </a:cubicBezTo>
                    <a:lnTo>
                      <a:pt x="4" y="420"/>
                    </a:lnTo>
                    <a:cubicBezTo>
                      <a:pt x="24" y="426"/>
                      <a:pt x="45" y="433"/>
                      <a:pt x="69" y="433"/>
                    </a:cubicBezTo>
                    <a:cubicBezTo>
                      <a:pt x="188" y="433"/>
                      <a:pt x="287" y="334"/>
                      <a:pt x="287" y="215"/>
                    </a:cubicBezTo>
                    <a:cubicBezTo>
                      <a:pt x="287" y="96"/>
                      <a:pt x="188" y="0"/>
                      <a:pt x="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2060500" y="4949775"/>
                <a:ext cx="10850" cy="10850"/>
              </a:xfrm>
              <a:custGeom>
                <a:avLst/>
                <a:gdLst/>
                <a:ahLst/>
                <a:cxnLst/>
                <a:rect l="l" t="t" r="r" b="b"/>
                <a:pathLst>
                  <a:path w="434" h="434" extrusionOk="0">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2042425" y="496775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2028475" y="5021825"/>
                <a:ext cx="6825" cy="10850"/>
              </a:xfrm>
              <a:custGeom>
                <a:avLst/>
                <a:gdLst/>
                <a:ahLst/>
                <a:cxnLst/>
                <a:rect l="l" t="t" r="r" b="b"/>
                <a:pathLst>
                  <a:path w="273" h="434" extrusionOk="0">
                    <a:moveTo>
                      <a:pt x="55" y="1"/>
                    </a:moveTo>
                    <a:cubicBezTo>
                      <a:pt x="35" y="1"/>
                      <a:pt x="18" y="7"/>
                      <a:pt x="0" y="11"/>
                    </a:cubicBezTo>
                    <a:lnTo>
                      <a:pt x="0" y="215"/>
                    </a:lnTo>
                    <a:cubicBezTo>
                      <a:pt x="0" y="287"/>
                      <a:pt x="4" y="355"/>
                      <a:pt x="4" y="423"/>
                    </a:cubicBezTo>
                    <a:cubicBezTo>
                      <a:pt x="21" y="426"/>
                      <a:pt x="38" y="433"/>
                      <a:pt x="55" y="433"/>
                    </a:cubicBezTo>
                    <a:cubicBezTo>
                      <a:pt x="174" y="433"/>
                      <a:pt x="273" y="334"/>
                      <a:pt x="273" y="215"/>
                    </a:cubicBezTo>
                    <a:cubicBezTo>
                      <a:pt x="273" y="96"/>
                      <a:pt x="174" y="1"/>
                      <a:pt x="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2042425" y="500375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2060500" y="4985800"/>
                <a:ext cx="10850" cy="10825"/>
              </a:xfrm>
              <a:custGeom>
                <a:avLst/>
                <a:gdLst/>
                <a:ahLst/>
                <a:cxnLst/>
                <a:rect l="l" t="t" r="r" b="b"/>
                <a:pathLst>
                  <a:path w="434" h="433" extrusionOk="0">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2045675" y="5039875"/>
                <a:ext cx="6250" cy="1900"/>
              </a:xfrm>
              <a:custGeom>
                <a:avLst/>
                <a:gdLst/>
                <a:ahLst/>
                <a:cxnLst/>
                <a:rect l="l" t="t" r="r" b="b"/>
                <a:pathLst>
                  <a:path w="250" h="76" extrusionOk="0">
                    <a:moveTo>
                      <a:pt x="89" y="1"/>
                    </a:moveTo>
                    <a:cubicBezTo>
                      <a:pt x="55" y="1"/>
                      <a:pt x="28" y="7"/>
                      <a:pt x="1" y="18"/>
                    </a:cubicBezTo>
                    <a:cubicBezTo>
                      <a:pt x="83" y="42"/>
                      <a:pt x="164" y="62"/>
                      <a:pt x="249" y="76"/>
                    </a:cubicBezTo>
                    <a:cubicBezTo>
                      <a:pt x="212" y="28"/>
                      <a:pt x="154" y="1"/>
                      <a:pt x="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2060500" y="5021825"/>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2024475" y="4445325"/>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2024475" y="448135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2024475" y="4517375"/>
                <a:ext cx="10825" cy="10850"/>
              </a:xfrm>
              <a:custGeom>
                <a:avLst/>
                <a:gdLst/>
                <a:ahLst/>
                <a:cxnLst/>
                <a:rect l="l" t="t" r="r" b="b"/>
                <a:pathLst>
                  <a:path w="433" h="434" extrusionOk="0">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2024475" y="455340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61" name="Google Shape;1761;p35"/>
          <p:cNvSpPr/>
          <p:nvPr/>
        </p:nvSpPr>
        <p:spPr>
          <a:xfrm rot="-4421961">
            <a:off x="2756334" y="1581448"/>
            <a:ext cx="5541644" cy="273578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35"/>
          <p:cNvGrpSpPr/>
          <p:nvPr/>
        </p:nvGrpSpPr>
        <p:grpSpPr>
          <a:xfrm>
            <a:off x="6539446" y="-344139"/>
            <a:ext cx="2878067" cy="5824284"/>
            <a:chOff x="5883539" y="-344156"/>
            <a:chExt cx="3534407" cy="5824284"/>
          </a:xfrm>
        </p:grpSpPr>
        <p:sp>
          <p:nvSpPr>
            <p:cNvPr id="1763" name="Google Shape;1763;p35"/>
            <p:cNvSpPr/>
            <p:nvPr/>
          </p:nvSpPr>
          <p:spPr>
            <a:xfrm rot="5400000">
              <a:off x="6900504" y="863896"/>
              <a:ext cx="3234092" cy="138320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rot="5400000">
              <a:off x="4775506" y="1046483"/>
              <a:ext cx="5541677" cy="3325611"/>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rot="5400000">
              <a:off x="8150941" y="3716902"/>
              <a:ext cx="789976" cy="451130"/>
            </a:xfrm>
            <a:custGeom>
              <a:avLst/>
              <a:gdLst/>
              <a:ahLst/>
              <a:cxnLst/>
              <a:rect l="l" t="t" r="r" b="b"/>
              <a:pathLst>
                <a:path w="9871" h="5660" extrusionOk="0">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rot="5400000">
              <a:off x="8024895" y="1980397"/>
              <a:ext cx="1785149" cy="530118"/>
            </a:xfrm>
            <a:custGeom>
              <a:avLst/>
              <a:gdLst/>
              <a:ahLst/>
              <a:cxnLst/>
              <a:rect l="l" t="t" r="r" b="b"/>
              <a:pathLst>
                <a:path w="22306" h="6651" extrusionOk="0">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rot="5400000">
              <a:off x="7621400" y="2799386"/>
              <a:ext cx="2407783" cy="714476"/>
            </a:xfrm>
            <a:custGeom>
              <a:avLst/>
              <a:gdLst/>
              <a:ahLst/>
              <a:cxnLst/>
              <a:rect l="l" t="t" r="r" b="b"/>
              <a:pathLst>
                <a:path w="30086" h="8964" extrusionOk="0">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8" name="Google Shape;1768;p35"/>
            <p:cNvGrpSpPr/>
            <p:nvPr/>
          </p:nvGrpSpPr>
          <p:grpSpPr>
            <a:xfrm flipH="1">
              <a:off x="6930507" y="-344156"/>
              <a:ext cx="2487438" cy="2254471"/>
              <a:chOff x="4895725" y="2485200"/>
              <a:chExt cx="464525" cy="744050"/>
            </a:xfrm>
          </p:grpSpPr>
          <p:sp>
            <p:nvSpPr>
              <p:cNvPr id="1769" name="Google Shape;1769;p35"/>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8" name="Google Shape;1798;p35"/>
          <p:cNvGrpSpPr/>
          <p:nvPr/>
        </p:nvGrpSpPr>
        <p:grpSpPr>
          <a:xfrm>
            <a:off x="4340703" y="4855367"/>
            <a:ext cx="2740195" cy="335138"/>
            <a:chOff x="3731103" y="4808559"/>
            <a:chExt cx="2740195" cy="335138"/>
          </a:xfrm>
        </p:grpSpPr>
        <p:sp>
          <p:nvSpPr>
            <p:cNvPr id="1799" name="Google Shape;1799;p35"/>
            <p:cNvSpPr/>
            <p:nvPr/>
          </p:nvSpPr>
          <p:spPr>
            <a:xfrm>
              <a:off x="4333158" y="4849734"/>
              <a:ext cx="1938475" cy="293962"/>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3731103" y="4808559"/>
              <a:ext cx="2740195" cy="335138"/>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rgbClr val="FFF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4333158" y="4950520"/>
              <a:ext cx="1938475" cy="193176"/>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6"/>
          <p:cNvSpPr txBox="1">
            <a:spLocks noGrp="1"/>
          </p:cNvSpPr>
          <p:nvPr>
            <p:ph type="title"/>
          </p:nvPr>
        </p:nvSpPr>
        <p:spPr>
          <a:xfrm>
            <a:off x="914400" y="511907"/>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lvl1pPr>
            <a:lvl2pPr lvl="1" rtl="0">
              <a:spcBef>
                <a:spcPts val="0"/>
              </a:spcBef>
              <a:spcAft>
                <a:spcPts val="0"/>
              </a:spcAft>
              <a:buClr>
                <a:srgbClr val="20124D"/>
              </a:buClr>
              <a:buSzPts val="3000"/>
              <a:buNone/>
              <a:defRPr>
                <a:solidFill>
                  <a:srgbClr val="20124D"/>
                </a:solidFill>
              </a:defRPr>
            </a:lvl2pPr>
            <a:lvl3pPr lvl="2" rtl="0">
              <a:spcBef>
                <a:spcPts val="0"/>
              </a:spcBef>
              <a:spcAft>
                <a:spcPts val="0"/>
              </a:spcAft>
              <a:buClr>
                <a:srgbClr val="20124D"/>
              </a:buClr>
              <a:buSzPts val="3000"/>
              <a:buNone/>
              <a:defRPr>
                <a:solidFill>
                  <a:srgbClr val="20124D"/>
                </a:solidFill>
              </a:defRPr>
            </a:lvl3pPr>
            <a:lvl4pPr lvl="3" rtl="0">
              <a:spcBef>
                <a:spcPts val="0"/>
              </a:spcBef>
              <a:spcAft>
                <a:spcPts val="0"/>
              </a:spcAft>
              <a:buClr>
                <a:srgbClr val="20124D"/>
              </a:buClr>
              <a:buSzPts val="3000"/>
              <a:buNone/>
              <a:defRPr>
                <a:solidFill>
                  <a:srgbClr val="20124D"/>
                </a:solidFill>
              </a:defRPr>
            </a:lvl4pPr>
            <a:lvl5pPr lvl="4" rtl="0">
              <a:spcBef>
                <a:spcPts val="0"/>
              </a:spcBef>
              <a:spcAft>
                <a:spcPts val="0"/>
              </a:spcAft>
              <a:buClr>
                <a:srgbClr val="20124D"/>
              </a:buClr>
              <a:buSzPts val="3000"/>
              <a:buNone/>
              <a:defRPr>
                <a:solidFill>
                  <a:srgbClr val="20124D"/>
                </a:solidFill>
              </a:defRPr>
            </a:lvl5pPr>
            <a:lvl6pPr lvl="5" rtl="0">
              <a:spcBef>
                <a:spcPts val="0"/>
              </a:spcBef>
              <a:spcAft>
                <a:spcPts val="0"/>
              </a:spcAft>
              <a:buClr>
                <a:srgbClr val="20124D"/>
              </a:buClr>
              <a:buSzPts val="3000"/>
              <a:buNone/>
              <a:defRPr>
                <a:solidFill>
                  <a:srgbClr val="20124D"/>
                </a:solidFill>
              </a:defRPr>
            </a:lvl6pPr>
            <a:lvl7pPr lvl="6" rtl="0">
              <a:spcBef>
                <a:spcPts val="0"/>
              </a:spcBef>
              <a:spcAft>
                <a:spcPts val="0"/>
              </a:spcAft>
              <a:buClr>
                <a:srgbClr val="20124D"/>
              </a:buClr>
              <a:buSzPts val="3000"/>
              <a:buNone/>
              <a:defRPr>
                <a:solidFill>
                  <a:srgbClr val="20124D"/>
                </a:solidFill>
              </a:defRPr>
            </a:lvl7pPr>
            <a:lvl8pPr lvl="7" rtl="0">
              <a:spcBef>
                <a:spcPts val="0"/>
              </a:spcBef>
              <a:spcAft>
                <a:spcPts val="0"/>
              </a:spcAft>
              <a:buClr>
                <a:srgbClr val="20124D"/>
              </a:buClr>
              <a:buSzPts val="3000"/>
              <a:buNone/>
              <a:defRPr>
                <a:solidFill>
                  <a:srgbClr val="20124D"/>
                </a:solidFill>
              </a:defRPr>
            </a:lvl8pPr>
            <a:lvl9pPr lvl="8" rtl="0">
              <a:spcBef>
                <a:spcPts val="0"/>
              </a:spcBef>
              <a:spcAft>
                <a:spcPts val="0"/>
              </a:spcAft>
              <a:buClr>
                <a:srgbClr val="20124D"/>
              </a:buClr>
              <a:buSzPts val="3000"/>
              <a:buNone/>
              <a:defRPr>
                <a:solidFill>
                  <a:srgbClr val="20124D"/>
                </a:solidFill>
              </a:defRPr>
            </a:lvl9pPr>
          </a:lstStyle>
          <a:p>
            <a:endParaRPr/>
          </a:p>
        </p:txBody>
      </p:sp>
      <p:grpSp>
        <p:nvGrpSpPr>
          <p:cNvPr id="116" name="Google Shape;116;p6"/>
          <p:cNvGrpSpPr/>
          <p:nvPr/>
        </p:nvGrpSpPr>
        <p:grpSpPr>
          <a:xfrm>
            <a:off x="-65294" y="2635223"/>
            <a:ext cx="4507248" cy="2851719"/>
            <a:chOff x="-65294" y="2635223"/>
            <a:chExt cx="4507248" cy="2851719"/>
          </a:xfrm>
        </p:grpSpPr>
        <p:sp>
          <p:nvSpPr>
            <p:cNvPr id="117" name="Google Shape;117;p6"/>
            <p:cNvSpPr/>
            <p:nvPr/>
          </p:nvSpPr>
          <p:spPr>
            <a:xfrm>
              <a:off x="-37819" y="3229639"/>
              <a:ext cx="642082" cy="720274"/>
            </a:xfrm>
            <a:custGeom>
              <a:avLst/>
              <a:gdLst/>
              <a:ahLst/>
              <a:cxnLst/>
              <a:rect l="l" t="t" r="r" b="b"/>
              <a:pathLst>
                <a:path w="8249" h="13525" extrusionOk="0">
                  <a:moveTo>
                    <a:pt x="1" y="1"/>
                  </a:moveTo>
                  <a:lnTo>
                    <a:pt x="1" y="13149"/>
                  </a:lnTo>
                  <a:cubicBezTo>
                    <a:pt x="904" y="13390"/>
                    <a:pt x="1832" y="13525"/>
                    <a:pt x="2764" y="13525"/>
                  </a:cubicBezTo>
                  <a:cubicBezTo>
                    <a:pt x="2962" y="13525"/>
                    <a:pt x="3161" y="13519"/>
                    <a:pt x="3359" y="13506"/>
                  </a:cubicBezTo>
                  <a:cubicBezTo>
                    <a:pt x="4938" y="13408"/>
                    <a:pt x="6513" y="12870"/>
                    <a:pt x="7795" y="11950"/>
                  </a:cubicBezTo>
                  <a:cubicBezTo>
                    <a:pt x="8032" y="10960"/>
                    <a:pt x="8211" y="9965"/>
                    <a:pt x="8220" y="8961"/>
                  </a:cubicBezTo>
                  <a:cubicBezTo>
                    <a:pt x="8248" y="6263"/>
                    <a:pt x="6970" y="3580"/>
                    <a:pt x="4858" y="1896"/>
                  </a:cubicBezTo>
                  <a:cubicBezTo>
                    <a:pt x="3476" y="797"/>
                    <a:pt x="1760" y="147"/>
                    <a:pt x="1" y="1"/>
                  </a:cubicBez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7819" y="3866020"/>
              <a:ext cx="2675353" cy="1620922"/>
            </a:xfrm>
            <a:custGeom>
              <a:avLst/>
              <a:gdLst/>
              <a:ahLst/>
              <a:cxnLst/>
              <a:rect l="l" t="t" r="r" b="b"/>
              <a:pathLst>
                <a:path w="34371" h="30437" extrusionOk="0">
                  <a:moveTo>
                    <a:pt x="7795" y="0"/>
                  </a:moveTo>
                  <a:lnTo>
                    <a:pt x="7795" y="0"/>
                  </a:lnTo>
                  <a:cubicBezTo>
                    <a:pt x="6513" y="920"/>
                    <a:pt x="4938" y="1458"/>
                    <a:pt x="3359" y="1556"/>
                  </a:cubicBezTo>
                  <a:cubicBezTo>
                    <a:pt x="3161" y="1569"/>
                    <a:pt x="2962" y="1575"/>
                    <a:pt x="2764" y="1575"/>
                  </a:cubicBezTo>
                  <a:cubicBezTo>
                    <a:pt x="1832" y="1575"/>
                    <a:pt x="904" y="1440"/>
                    <a:pt x="1" y="1199"/>
                  </a:cubicBezTo>
                  <a:lnTo>
                    <a:pt x="1" y="30437"/>
                  </a:lnTo>
                  <a:lnTo>
                    <a:pt x="33058" y="30437"/>
                  </a:lnTo>
                  <a:cubicBezTo>
                    <a:pt x="33441" y="29682"/>
                    <a:pt x="33737" y="28895"/>
                    <a:pt x="33874" y="28051"/>
                  </a:cubicBezTo>
                  <a:cubicBezTo>
                    <a:pt x="34370" y="24967"/>
                    <a:pt x="32507" y="21872"/>
                    <a:pt x="29965" y="20052"/>
                  </a:cubicBezTo>
                  <a:cubicBezTo>
                    <a:pt x="27419" y="18237"/>
                    <a:pt x="24297" y="17464"/>
                    <a:pt x="21231" y="16836"/>
                  </a:cubicBezTo>
                  <a:cubicBezTo>
                    <a:pt x="18166" y="16209"/>
                    <a:pt x="15030" y="15681"/>
                    <a:pt x="12248" y="14252"/>
                  </a:cubicBezTo>
                  <a:cubicBezTo>
                    <a:pt x="9465" y="12828"/>
                    <a:pt x="7037" y="10305"/>
                    <a:pt x="6622" y="7206"/>
                  </a:cubicBezTo>
                  <a:cubicBezTo>
                    <a:pt x="6296" y="4777"/>
                    <a:pt x="7216" y="2405"/>
                    <a:pt x="7795"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6"/>
            <p:cNvPicPr preferRelativeResize="0"/>
            <p:nvPr/>
          </p:nvPicPr>
          <p:blipFill>
            <a:blip r:embed="rId2">
              <a:alphaModFix/>
            </a:blip>
            <a:stretch>
              <a:fillRect/>
            </a:stretch>
          </p:blipFill>
          <p:spPr>
            <a:xfrm>
              <a:off x="-65294" y="2635223"/>
              <a:ext cx="429975" cy="1259569"/>
            </a:xfrm>
            <a:prstGeom prst="rect">
              <a:avLst/>
            </a:prstGeom>
            <a:noFill/>
            <a:ln>
              <a:noFill/>
            </a:ln>
          </p:spPr>
        </p:pic>
        <p:pic>
          <p:nvPicPr>
            <p:cNvPr id="120" name="Google Shape;120;p6"/>
            <p:cNvPicPr preferRelativeResize="0"/>
            <p:nvPr/>
          </p:nvPicPr>
          <p:blipFill>
            <a:blip r:embed="rId3">
              <a:alphaModFix/>
            </a:blip>
            <a:stretch>
              <a:fillRect/>
            </a:stretch>
          </p:blipFill>
          <p:spPr>
            <a:xfrm>
              <a:off x="1716277" y="4757905"/>
              <a:ext cx="2725678" cy="431892"/>
            </a:xfrm>
            <a:prstGeom prst="rect">
              <a:avLst/>
            </a:prstGeom>
            <a:noFill/>
            <a:ln>
              <a:noFill/>
            </a:ln>
          </p:spPr>
        </p:pic>
      </p:grpSp>
      <p:grpSp>
        <p:nvGrpSpPr>
          <p:cNvPr id="121" name="Google Shape;121;p6"/>
          <p:cNvGrpSpPr/>
          <p:nvPr/>
        </p:nvGrpSpPr>
        <p:grpSpPr>
          <a:xfrm>
            <a:off x="6920084" y="-349974"/>
            <a:ext cx="2501000" cy="1597424"/>
            <a:chOff x="6920084" y="-349974"/>
            <a:chExt cx="2501000" cy="1597424"/>
          </a:xfrm>
        </p:grpSpPr>
        <p:sp>
          <p:nvSpPr>
            <p:cNvPr id="122" name="Google Shape;122;p6"/>
            <p:cNvSpPr/>
            <p:nvPr/>
          </p:nvSpPr>
          <p:spPr>
            <a:xfrm>
              <a:off x="7667903" y="-136207"/>
              <a:ext cx="1600774" cy="1383657"/>
            </a:xfrm>
            <a:custGeom>
              <a:avLst/>
              <a:gdLst/>
              <a:ahLst/>
              <a:cxnLst/>
              <a:rect l="l" t="t" r="r" b="b"/>
              <a:pathLst>
                <a:path w="29956" h="25893" extrusionOk="0">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6"/>
            <p:cNvPicPr preferRelativeResize="0"/>
            <p:nvPr/>
          </p:nvPicPr>
          <p:blipFill>
            <a:blip r:embed="rId4">
              <a:alphaModFix/>
            </a:blip>
            <a:stretch>
              <a:fillRect/>
            </a:stretch>
          </p:blipFill>
          <p:spPr>
            <a:xfrm>
              <a:off x="6920084" y="-349974"/>
              <a:ext cx="2501000" cy="1383650"/>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7"/>
          <p:cNvSpPr txBox="1">
            <a:spLocks noGrp="1"/>
          </p:cNvSpPr>
          <p:nvPr>
            <p:ph type="title"/>
          </p:nvPr>
        </p:nvSpPr>
        <p:spPr>
          <a:xfrm>
            <a:off x="4572000" y="1697008"/>
            <a:ext cx="3660900" cy="8838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None/>
              <a:defRPr>
                <a:latin typeface="Montserrat"/>
                <a:ea typeface="Montserrat"/>
                <a:cs typeface="Montserrat"/>
                <a:sym typeface="Montserrat"/>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6" name="Google Shape;126;p7"/>
          <p:cNvSpPr txBox="1">
            <a:spLocks noGrp="1"/>
          </p:cNvSpPr>
          <p:nvPr>
            <p:ph type="subTitle" idx="1"/>
          </p:nvPr>
        </p:nvSpPr>
        <p:spPr>
          <a:xfrm>
            <a:off x="4573650" y="2589965"/>
            <a:ext cx="3657600" cy="186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atin typeface="Lato"/>
                <a:ea typeface="Lato"/>
                <a:cs typeface="Lato"/>
                <a:sym typeface="Lato"/>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127" name="Google Shape;127;p7"/>
          <p:cNvGrpSpPr/>
          <p:nvPr/>
        </p:nvGrpSpPr>
        <p:grpSpPr>
          <a:xfrm>
            <a:off x="-1204808" y="-74100"/>
            <a:ext cx="7231283" cy="5464048"/>
            <a:chOff x="-1204808" y="-74100"/>
            <a:chExt cx="7231283" cy="5464048"/>
          </a:xfrm>
        </p:grpSpPr>
        <p:sp>
          <p:nvSpPr>
            <p:cNvPr id="128" name="Google Shape;128;p7"/>
            <p:cNvSpPr/>
            <p:nvPr/>
          </p:nvSpPr>
          <p:spPr>
            <a:xfrm rot="10800000">
              <a:off x="4153341" y="4476950"/>
              <a:ext cx="1156796" cy="708608"/>
            </a:xfrm>
            <a:custGeom>
              <a:avLst/>
              <a:gdLst/>
              <a:ahLst/>
              <a:cxnLst/>
              <a:rect l="l" t="t" r="r" b="b"/>
              <a:pathLst>
                <a:path w="15223" h="8282" extrusionOk="0">
                  <a:moveTo>
                    <a:pt x="0" y="1"/>
                  </a:moveTo>
                  <a:cubicBezTo>
                    <a:pt x="1891" y="2425"/>
                    <a:pt x="4014" y="4641"/>
                    <a:pt x="6636" y="6221"/>
                  </a:cubicBezTo>
                  <a:cubicBezTo>
                    <a:pt x="8786" y="7515"/>
                    <a:pt x="11353" y="8281"/>
                    <a:pt x="13851" y="8281"/>
                  </a:cubicBezTo>
                  <a:cubicBezTo>
                    <a:pt x="14312" y="8281"/>
                    <a:pt x="14770" y="8255"/>
                    <a:pt x="15223" y="8202"/>
                  </a:cubicBezTo>
                  <a:cubicBezTo>
                    <a:pt x="14696" y="5500"/>
                    <a:pt x="14653" y="2713"/>
                    <a:pt x="15153"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rot="10800000">
              <a:off x="395212" y="361343"/>
              <a:ext cx="3758237" cy="4824215"/>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10800000">
              <a:off x="2128619" y="4341080"/>
              <a:ext cx="2068144" cy="844477"/>
            </a:xfrm>
            <a:custGeom>
              <a:avLst/>
              <a:gdLst/>
              <a:ahLst/>
              <a:cxnLst/>
              <a:rect l="l" t="t" r="r" b="b"/>
              <a:pathLst>
                <a:path w="27216" h="9870" extrusionOk="0">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rot="10800000">
              <a:off x="2356486" y="-55043"/>
              <a:ext cx="2800232" cy="1123659"/>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rot="10800000">
              <a:off x="-764693" y="248660"/>
              <a:ext cx="1969585" cy="4936898"/>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rot="10800000">
              <a:off x="2068004" y="-55044"/>
              <a:ext cx="3958471" cy="1281175"/>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rgbClr val="FFF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rot="10800000">
              <a:off x="2356486" y="-55039"/>
              <a:ext cx="2800232" cy="738468"/>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rgbClr val="FECD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rot="10800000">
              <a:off x="874085" y="729362"/>
              <a:ext cx="1115229"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rot="10800000">
              <a:off x="-764698" y="-55041"/>
              <a:ext cx="2149149" cy="904284"/>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7"/>
            <p:cNvPicPr preferRelativeResize="0"/>
            <p:nvPr/>
          </p:nvPicPr>
          <p:blipFill>
            <a:blip r:embed="rId2">
              <a:alphaModFix/>
            </a:blip>
            <a:stretch>
              <a:fillRect/>
            </a:stretch>
          </p:blipFill>
          <p:spPr>
            <a:xfrm>
              <a:off x="-1204808" y="1697000"/>
              <a:ext cx="4162461" cy="3692948"/>
            </a:xfrm>
            <a:prstGeom prst="rect">
              <a:avLst/>
            </a:prstGeom>
            <a:noFill/>
            <a:ln>
              <a:noFill/>
            </a:ln>
          </p:spPr>
        </p:pic>
        <p:pic>
          <p:nvPicPr>
            <p:cNvPr id="138" name="Google Shape;138;p7"/>
            <p:cNvPicPr preferRelativeResize="0"/>
            <p:nvPr/>
          </p:nvPicPr>
          <p:blipFill>
            <a:blip r:embed="rId3">
              <a:alphaModFix/>
            </a:blip>
            <a:stretch>
              <a:fillRect/>
            </a:stretch>
          </p:blipFill>
          <p:spPr>
            <a:xfrm>
              <a:off x="-1068798" y="-74100"/>
              <a:ext cx="4575068" cy="1281176"/>
            </a:xfrm>
            <a:prstGeom prst="rect">
              <a:avLst/>
            </a:prstGeom>
            <a:noFill/>
            <a:ln>
              <a:noFill/>
            </a:ln>
          </p:spPr>
        </p:pic>
      </p:gr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748">
          <p15:clr>
            <a:srgbClr val="FA7B17"/>
          </p15:clr>
        </p15:guide>
        <p15:guide id="2" pos="2206">
          <p15:clr>
            <a:srgbClr val="FA7B17"/>
          </p15:clr>
        </p15:guide>
        <p15:guide id="3" pos="1765">
          <p15:clr>
            <a:srgbClr val="FA7B17"/>
          </p15:clr>
        </p15:guide>
        <p15:guide id="4" orient="horz" pos="1250">
          <p15:clr>
            <a:srgbClr val="FA7B17"/>
          </p15:clr>
        </p15:guide>
        <p15:guide id="5">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_1">
    <p:bg>
      <p:bgPr>
        <a:solidFill>
          <a:schemeClr val="accent1"/>
        </a:solidFill>
        <a:effectLst/>
      </p:bgPr>
    </p:bg>
    <p:spTree>
      <p:nvGrpSpPr>
        <p:cNvPr id="1" name="Shape 139"/>
        <p:cNvGrpSpPr/>
        <p:nvPr/>
      </p:nvGrpSpPr>
      <p:grpSpPr>
        <a:xfrm>
          <a:off x="0" y="0"/>
          <a:ext cx="0" cy="0"/>
          <a:chOff x="0" y="0"/>
          <a:chExt cx="0" cy="0"/>
        </a:xfrm>
      </p:grpSpPr>
      <p:sp>
        <p:nvSpPr>
          <p:cNvPr id="140" name="Google Shape;140;p8"/>
          <p:cNvSpPr txBox="1">
            <a:spLocks noGrp="1"/>
          </p:cNvSpPr>
          <p:nvPr>
            <p:ph type="ctrTitle"/>
          </p:nvPr>
        </p:nvSpPr>
        <p:spPr>
          <a:xfrm>
            <a:off x="914400" y="2571750"/>
            <a:ext cx="3651600" cy="1861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Staatliches"/>
              <a:buNone/>
              <a:defRPr>
                <a:solidFill>
                  <a:schemeClr val="dk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1" name="Google Shape;141;p8"/>
          <p:cNvSpPr txBox="1">
            <a:spLocks noGrp="1"/>
          </p:cNvSpPr>
          <p:nvPr>
            <p:ph type="subTitle" idx="1"/>
          </p:nvPr>
        </p:nvSpPr>
        <p:spPr>
          <a:xfrm>
            <a:off x="914400" y="1521300"/>
            <a:ext cx="3651600" cy="1050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800"/>
              <a:buFont typeface="Roboto Condensed"/>
              <a:buNone/>
              <a:defRPr b="1">
                <a:solidFill>
                  <a:srgbClr val="FFFFFF"/>
                </a:solidFill>
              </a:defRPr>
            </a:lvl1pPr>
            <a:lvl2pPr lvl="1" algn="ctr" rtl="0">
              <a:lnSpc>
                <a:spcPct val="100000"/>
              </a:lnSpc>
              <a:spcBef>
                <a:spcPts val="0"/>
              </a:spcBef>
              <a:spcAft>
                <a:spcPts val="0"/>
              </a:spcAft>
              <a:buSzPts val="2800"/>
              <a:buFont typeface="Roboto Condensed"/>
              <a:buNone/>
              <a:defRPr sz="2800">
                <a:latin typeface="Roboto Condensed"/>
                <a:ea typeface="Roboto Condensed"/>
                <a:cs typeface="Roboto Condensed"/>
                <a:sym typeface="Roboto Condensed"/>
              </a:defRPr>
            </a:lvl2pPr>
            <a:lvl3pPr lvl="2" algn="ctr" rtl="0">
              <a:lnSpc>
                <a:spcPct val="100000"/>
              </a:lnSpc>
              <a:spcBef>
                <a:spcPts val="0"/>
              </a:spcBef>
              <a:spcAft>
                <a:spcPts val="0"/>
              </a:spcAft>
              <a:buSzPts val="2800"/>
              <a:buFont typeface="Roboto Condensed"/>
              <a:buNone/>
              <a:defRPr sz="2800">
                <a:latin typeface="Roboto Condensed"/>
                <a:ea typeface="Roboto Condensed"/>
                <a:cs typeface="Roboto Condensed"/>
                <a:sym typeface="Roboto Condensed"/>
              </a:defRPr>
            </a:lvl3pPr>
            <a:lvl4pPr lvl="3" algn="ctr" rtl="0">
              <a:lnSpc>
                <a:spcPct val="100000"/>
              </a:lnSpc>
              <a:spcBef>
                <a:spcPts val="0"/>
              </a:spcBef>
              <a:spcAft>
                <a:spcPts val="0"/>
              </a:spcAft>
              <a:buSzPts val="2800"/>
              <a:buFont typeface="Roboto Condensed"/>
              <a:buNone/>
              <a:defRPr sz="2800">
                <a:latin typeface="Roboto Condensed"/>
                <a:ea typeface="Roboto Condensed"/>
                <a:cs typeface="Roboto Condensed"/>
                <a:sym typeface="Roboto Condensed"/>
              </a:defRPr>
            </a:lvl4pPr>
            <a:lvl5pPr lvl="4" algn="ctr" rtl="0">
              <a:lnSpc>
                <a:spcPct val="100000"/>
              </a:lnSpc>
              <a:spcBef>
                <a:spcPts val="0"/>
              </a:spcBef>
              <a:spcAft>
                <a:spcPts val="0"/>
              </a:spcAft>
              <a:buSzPts val="2800"/>
              <a:buFont typeface="Roboto Condensed"/>
              <a:buNone/>
              <a:defRPr sz="2800">
                <a:latin typeface="Roboto Condensed"/>
                <a:ea typeface="Roboto Condensed"/>
                <a:cs typeface="Roboto Condensed"/>
                <a:sym typeface="Roboto Condensed"/>
              </a:defRPr>
            </a:lvl5pPr>
            <a:lvl6pPr lvl="5" algn="ctr" rtl="0">
              <a:lnSpc>
                <a:spcPct val="100000"/>
              </a:lnSpc>
              <a:spcBef>
                <a:spcPts val="0"/>
              </a:spcBef>
              <a:spcAft>
                <a:spcPts val="0"/>
              </a:spcAft>
              <a:buSzPts val="2800"/>
              <a:buFont typeface="Roboto Condensed"/>
              <a:buNone/>
              <a:defRPr sz="2800">
                <a:latin typeface="Roboto Condensed"/>
                <a:ea typeface="Roboto Condensed"/>
                <a:cs typeface="Roboto Condensed"/>
                <a:sym typeface="Roboto Condensed"/>
              </a:defRPr>
            </a:lvl6pPr>
            <a:lvl7pPr lvl="6" algn="ctr" rtl="0">
              <a:lnSpc>
                <a:spcPct val="100000"/>
              </a:lnSpc>
              <a:spcBef>
                <a:spcPts val="0"/>
              </a:spcBef>
              <a:spcAft>
                <a:spcPts val="0"/>
              </a:spcAft>
              <a:buSzPts val="2800"/>
              <a:buFont typeface="Roboto Condensed"/>
              <a:buNone/>
              <a:defRPr sz="2800">
                <a:latin typeface="Roboto Condensed"/>
                <a:ea typeface="Roboto Condensed"/>
                <a:cs typeface="Roboto Condensed"/>
                <a:sym typeface="Roboto Condensed"/>
              </a:defRPr>
            </a:lvl7pPr>
            <a:lvl8pPr lvl="7" algn="ctr" rtl="0">
              <a:lnSpc>
                <a:spcPct val="100000"/>
              </a:lnSpc>
              <a:spcBef>
                <a:spcPts val="0"/>
              </a:spcBef>
              <a:spcAft>
                <a:spcPts val="0"/>
              </a:spcAft>
              <a:buSzPts val="2800"/>
              <a:buFont typeface="Roboto Condensed"/>
              <a:buNone/>
              <a:defRPr sz="2800">
                <a:latin typeface="Roboto Condensed"/>
                <a:ea typeface="Roboto Condensed"/>
                <a:cs typeface="Roboto Condensed"/>
                <a:sym typeface="Roboto Condensed"/>
              </a:defRPr>
            </a:lvl8pPr>
            <a:lvl9pPr lvl="8" algn="ctr" rtl="0">
              <a:lnSpc>
                <a:spcPct val="100000"/>
              </a:lnSpc>
              <a:spcBef>
                <a:spcPts val="0"/>
              </a:spcBef>
              <a:spcAft>
                <a:spcPts val="0"/>
              </a:spcAft>
              <a:buSzPts val="2800"/>
              <a:buFont typeface="Roboto Condensed"/>
              <a:buNone/>
              <a:defRPr sz="2800">
                <a:latin typeface="Roboto Condensed"/>
                <a:ea typeface="Roboto Condensed"/>
                <a:cs typeface="Roboto Condensed"/>
                <a:sym typeface="Roboto Condensed"/>
              </a:defRPr>
            </a:lvl9pPr>
          </a:lstStyle>
          <a:p>
            <a:endParaRPr/>
          </a:p>
        </p:txBody>
      </p:sp>
      <p:grpSp>
        <p:nvGrpSpPr>
          <p:cNvPr id="142" name="Google Shape;142;p8"/>
          <p:cNvGrpSpPr/>
          <p:nvPr/>
        </p:nvGrpSpPr>
        <p:grpSpPr>
          <a:xfrm>
            <a:off x="2493374" y="-81232"/>
            <a:ext cx="6955431" cy="5558106"/>
            <a:chOff x="2493374" y="-81232"/>
            <a:chExt cx="6955431" cy="5558106"/>
          </a:xfrm>
        </p:grpSpPr>
        <p:sp>
          <p:nvSpPr>
            <p:cNvPr id="143" name="Google Shape;143;p8"/>
            <p:cNvSpPr/>
            <p:nvPr/>
          </p:nvSpPr>
          <p:spPr>
            <a:xfrm rot="10800000" flipH="1">
              <a:off x="4366399" y="335155"/>
              <a:ext cx="3758237" cy="4824215"/>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rot="10800000" flipH="1">
              <a:off x="4323086" y="4314893"/>
              <a:ext cx="2068144" cy="844477"/>
            </a:xfrm>
            <a:custGeom>
              <a:avLst/>
              <a:gdLst/>
              <a:ahLst/>
              <a:cxnLst/>
              <a:rect l="l" t="t" r="r" b="b"/>
              <a:pathLst>
                <a:path w="27216" h="9870" extrusionOk="0">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10800000" flipH="1">
              <a:off x="3363131" y="-81230"/>
              <a:ext cx="2800232" cy="1123659"/>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10800000" flipH="1">
              <a:off x="7314957" y="222473"/>
              <a:ext cx="1969585" cy="4936898"/>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10800000" flipH="1">
              <a:off x="7135398" y="-81228"/>
              <a:ext cx="2149149" cy="904284"/>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8"/>
            <p:cNvGrpSpPr/>
            <p:nvPr/>
          </p:nvGrpSpPr>
          <p:grpSpPr>
            <a:xfrm>
              <a:off x="2493374" y="-81232"/>
              <a:ext cx="3958471" cy="1281175"/>
              <a:chOff x="2493374" y="-81232"/>
              <a:chExt cx="3958471" cy="1281175"/>
            </a:xfrm>
          </p:grpSpPr>
          <p:sp>
            <p:nvSpPr>
              <p:cNvPr id="149" name="Google Shape;149;p8"/>
              <p:cNvSpPr/>
              <p:nvPr/>
            </p:nvSpPr>
            <p:spPr>
              <a:xfrm rot="10800000" flipH="1">
                <a:off x="2493374" y="-81232"/>
                <a:ext cx="3958471" cy="1281175"/>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rgbClr val="FFF2CE"/>
              </a:solidFill>
              <a:ln w="9525" cap="flat" cmpd="sng">
                <a:solidFill>
                  <a:srgbClr val="FFF2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10800000" flipH="1">
                <a:off x="3363131" y="-81227"/>
                <a:ext cx="2800232" cy="738468"/>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rgbClr val="FFF2CE"/>
              </a:solidFill>
              <a:ln w="9525" cap="flat" cmpd="sng">
                <a:solidFill>
                  <a:srgbClr val="FFF2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8"/>
            <p:cNvSpPr/>
            <p:nvPr/>
          </p:nvSpPr>
          <p:spPr>
            <a:xfrm rot="10800000" flipH="1">
              <a:off x="6530534" y="703175"/>
              <a:ext cx="1115229"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2" name="Google Shape;152;p8"/>
            <p:cNvPicPr preferRelativeResize="0"/>
            <p:nvPr/>
          </p:nvPicPr>
          <p:blipFill>
            <a:blip r:embed="rId2">
              <a:alphaModFix/>
            </a:blip>
            <a:stretch>
              <a:fillRect/>
            </a:stretch>
          </p:blipFill>
          <p:spPr>
            <a:xfrm>
              <a:off x="4551674" y="-76200"/>
              <a:ext cx="4820928" cy="2711761"/>
            </a:xfrm>
            <a:prstGeom prst="rect">
              <a:avLst/>
            </a:prstGeom>
            <a:noFill/>
            <a:ln>
              <a:noFill/>
            </a:ln>
          </p:spPr>
        </p:pic>
        <p:pic>
          <p:nvPicPr>
            <p:cNvPr id="153" name="Google Shape;153;p8"/>
            <p:cNvPicPr preferRelativeResize="0"/>
            <p:nvPr/>
          </p:nvPicPr>
          <p:blipFill rotWithShape="1">
            <a:blip r:embed="rId3">
              <a:alphaModFix/>
            </a:blip>
            <a:srcRect l="29507"/>
            <a:stretch/>
          </p:blipFill>
          <p:spPr>
            <a:xfrm>
              <a:off x="5033275" y="1953450"/>
              <a:ext cx="4415530" cy="3523424"/>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rgbClr val="FFFFFF"/>
        </a:solidFill>
        <a:effectLst/>
      </p:bgPr>
    </p:bg>
    <p:spTree>
      <p:nvGrpSpPr>
        <p:cNvPr id="1" name="Shape 154"/>
        <p:cNvGrpSpPr/>
        <p:nvPr/>
      </p:nvGrpSpPr>
      <p:grpSpPr>
        <a:xfrm>
          <a:off x="0" y="0"/>
          <a:ext cx="0" cy="0"/>
          <a:chOff x="0" y="0"/>
          <a:chExt cx="0" cy="0"/>
        </a:xfrm>
      </p:grpSpPr>
      <p:sp>
        <p:nvSpPr>
          <p:cNvPr id="155" name="Google Shape;155;p9"/>
          <p:cNvSpPr txBox="1">
            <a:spLocks noGrp="1"/>
          </p:cNvSpPr>
          <p:nvPr>
            <p:ph type="subTitle" idx="1"/>
          </p:nvPr>
        </p:nvSpPr>
        <p:spPr>
          <a:xfrm flipH="1">
            <a:off x="2894200" y="3121150"/>
            <a:ext cx="3525600" cy="3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400">
                <a:solidFill>
                  <a:srgbClr val="FFFFFF"/>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56" name="Google Shape;156;p9"/>
          <p:cNvSpPr txBox="1">
            <a:spLocks noGrp="1"/>
          </p:cNvSpPr>
          <p:nvPr>
            <p:ph type="ctrTitle"/>
          </p:nvPr>
        </p:nvSpPr>
        <p:spPr>
          <a:xfrm flipH="1">
            <a:off x="668300" y="2732350"/>
            <a:ext cx="7977300" cy="388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57" name="Google Shape;157;p9"/>
          <p:cNvSpPr txBox="1">
            <a:spLocks noGrp="1"/>
          </p:cNvSpPr>
          <p:nvPr>
            <p:ph type="subTitle" idx="2"/>
          </p:nvPr>
        </p:nvSpPr>
        <p:spPr>
          <a:xfrm flipH="1">
            <a:off x="914550" y="3108302"/>
            <a:ext cx="7299900" cy="38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400">
                <a:solidFill>
                  <a:schemeClr val="dk1"/>
                </a:solidFill>
                <a:latin typeface="Lato"/>
                <a:ea typeface="Lato"/>
                <a:cs typeface="Lato"/>
                <a:sym typeface="Lato"/>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58" name="Google Shape;158;p9"/>
          <p:cNvSpPr txBox="1">
            <a:spLocks noGrp="1"/>
          </p:cNvSpPr>
          <p:nvPr>
            <p:ph type="ctrTitle" idx="3"/>
          </p:nvPr>
        </p:nvSpPr>
        <p:spPr>
          <a:xfrm flipH="1">
            <a:off x="914250" y="2579950"/>
            <a:ext cx="7299900" cy="50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a:solidFill>
                  <a:schemeClr val="dk1"/>
                </a:solidFill>
                <a:latin typeface="Montserrat"/>
                <a:ea typeface="Montserrat"/>
                <a:cs typeface="Montserrat"/>
                <a:sym typeface="Montserrat"/>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59" name="Google Shape;159;p9"/>
          <p:cNvSpPr txBox="1">
            <a:spLocks noGrp="1"/>
          </p:cNvSpPr>
          <p:nvPr>
            <p:ph type="title" idx="4" hasCustomPrompt="1"/>
          </p:nvPr>
        </p:nvSpPr>
        <p:spPr>
          <a:xfrm>
            <a:off x="2691300" y="1948575"/>
            <a:ext cx="3734100" cy="62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sz="4800">
                <a:solidFill>
                  <a:srgbClr val="20124D"/>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160" name="Google Shape;160;p9"/>
          <p:cNvSpPr/>
          <p:nvPr/>
        </p:nvSpPr>
        <p:spPr>
          <a:xfrm>
            <a:off x="0" y="-76200"/>
            <a:ext cx="2668237" cy="114584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0" y="-76200"/>
            <a:ext cx="4572074" cy="247402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9"/>
          <p:cNvGrpSpPr/>
          <p:nvPr/>
        </p:nvGrpSpPr>
        <p:grpSpPr>
          <a:xfrm>
            <a:off x="-40223" y="-142013"/>
            <a:ext cx="1291147" cy="2218459"/>
            <a:chOff x="4895725" y="2485200"/>
            <a:chExt cx="464525" cy="744050"/>
          </a:xfrm>
        </p:grpSpPr>
        <p:sp>
          <p:nvSpPr>
            <p:cNvPr id="163" name="Google Shape;163;p9"/>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9"/>
          <p:cNvSpPr/>
          <p:nvPr/>
        </p:nvSpPr>
        <p:spPr>
          <a:xfrm>
            <a:off x="5861375" y="4178175"/>
            <a:ext cx="3351600" cy="1021698"/>
          </a:xfrm>
          <a:custGeom>
            <a:avLst/>
            <a:gdLst/>
            <a:ahLst/>
            <a:cxnLst/>
            <a:rect l="l" t="t" r="r" b="b"/>
            <a:pathLst>
              <a:path w="44285" h="14312" extrusionOk="0">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9"/>
          <p:cNvGrpSpPr/>
          <p:nvPr/>
        </p:nvGrpSpPr>
        <p:grpSpPr>
          <a:xfrm>
            <a:off x="6290393" y="4651784"/>
            <a:ext cx="3005329" cy="548185"/>
            <a:chOff x="6290110" y="4651689"/>
            <a:chExt cx="2765556" cy="548185"/>
          </a:xfrm>
        </p:grpSpPr>
        <p:sp>
          <p:nvSpPr>
            <p:cNvPr id="194" name="Google Shape;194;p9"/>
            <p:cNvSpPr/>
            <p:nvPr/>
          </p:nvSpPr>
          <p:spPr>
            <a:xfrm>
              <a:off x="8707752" y="4709513"/>
              <a:ext cx="347912" cy="331809"/>
            </a:xfrm>
            <a:custGeom>
              <a:avLst/>
              <a:gdLst/>
              <a:ahLst/>
              <a:cxnLst/>
              <a:rect l="l" t="t" r="r" b="b"/>
              <a:pathLst>
                <a:path w="4597" h="4648" extrusionOk="0">
                  <a:moveTo>
                    <a:pt x="263" y="1"/>
                  </a:moveTo>
                  <a:cubicBezTo>
                    <a:pt x="175" y="18"/>
                    <a:pt x="89" y="31"/>
                    <a:pt x="1" y="52"/>
                  </a:cubicBezTo>
                  <a:lnTo>
                    <a:pt x="4249" y="4300"/>
                  </a:lnTo>
                  <a:lnTo>
                    <a:pt x="4276" y="4328"/>
                  </a:lnTo>
                  <a:lnTo>
                    <a:pt x="4596" y="4647"/>
                  </a:lnTo>
                  <a:lnTo>
                    <a:pt x="4596" y="4334"/>
                  </a:lnTo>
                  <a:lnTo>
                    <a:pt x="4460" y="4198"/>
                  </a:lnTo>
                  <a:lnTo>
                    <a:pt x="4433" y="4171"/>
                  </a:lnTo>
                  <a:lnTo>
                    <a:pt x="26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8536031" y="4766481"/>
              <a:ext cx="475286" cy="433394"/>
            </a:xfrm>
            <a:custGeom>
              <a:avLst/>
              <a:gdLst/>
              <a:ahLst/>
              <a:cxnLst/>
              <a:rect l="l" t="t" r="r" b="b"/>
              <a:pathLst>
                <a:path w="6280" h="6071" extrusionOk="0">
                  <a:moveTo>
                    <a:pt x="209" y="0"/>
                  </a:moveTo>
                  <a:cubicBezTo>
                    <a:pt x="141" y="34"/>
                    <a:pt x="69" y="68"/>
                    <a:pt x="1" y="102"/>
                  </a:cubicBezTo>
                  <a:lnTo>
                    <a:pt x="4958" y="5063"/>
                  </a:lnTo>
                  <a:lnTo>
                    <a:pt x="4985" y="5090"/>
                  </a:lnTo>
                  <a:lnTo>
                    <a:pt x="5012" y="5117"/>
                  </a:lnTo>
                  <a:lnTo>
                    <a:pt x="5966" y="6071"/>
                  </a:lnTo>
                  <a:lnTo>
                    <a:pt x="6279" y="6071"/>
                  </a:lnTo>
                  <a:lnTo>
                    <a:pt x="5169" y="4961"/>
                  </a:lnTo>
                  <a:lnTo>
                    <a:pt x="5142" y="4933"/>
                  </a:lnTo>
                  <a:lnTo>
                    <a:pt x="5114" y="4906"/>
                  </a:lnTo>
                  <a:lnTo>
                    <a:pt x="20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8458457" y="4804173"/>
              <a:ext cx="434493" cy="395487"/>
            </a:xfrm>
            <a:custGeom>
              <a:avLst/>
              <a:gdLst/>
              <a:ahLst/>
              <a:cxnLst/>
              <a:rect l="l" t="t" r="r" b="b"/>
              <a:pathLst>
                <a:path w="5741" h="5540" extrusionOk="0">
                  <a:moveTo>
                    <a:pt x="202" y="0"/>
                  </a:moveTo>
                  <a:cubicBezTo>
                    <a:pt x="137" y="38"/>
                    <a:pt x="68" y="75"/>
                    <a:pt x="1" y="112"/>
                  </a:cubicBezTo>
                  <a:lnTo>
                    <a:pt x="5202" y="5315"/>
                  </a:lnTo>
                  <a:lnTo>
                    <a:pt x="5230" y="5342"/>
                  </a:lnTo>
                  <a:lnTo>
                    <a:pt x="5257" y="5369"/>
                  </a:lnTo>
                  <a:lnTo>
                    <a:pt x="5427" y="5536"/>
                  </a:lnTo>
                  <a:lnTo>
                    <a:pt x="5741" y="5540"/>
                  </a:lnTo>
                  <a:lnTo>
                    <a:pt x="5414" y="5213"/>
                  </a:lnTo>
                  <a:lnTo>
                    <a:pt x="5386" y="5185"/>
                  </a:lnTo>
                  <a:lnTo>
                    <a:pt x="5359" y="5158"/>
                  </a:lnTo>
                  <a:lnTo>
                    <a:pt x="20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8617767" y="4733856"/>
              <a:ext cx="437899" cy="418902"/>
            </a:xfrm>
            <a:custGeom>
              <a:avLst/>
              <a:gdLst/>
              <a:ahLst/>
              <a:cxnLst/>
              <a:rect l="l" t="t" r="r" b="b"/>
              <a:pathLst>
                <a:path w="5786" h="5868" extrusionOk="0">
                  <a:moveTo>
                    <a:pt x="229" y="1"/>
                  </a:moveTo>
                  <a:cubicBezTo>
                    <a:pt x="154" y="28"/>
                    <a:pt x="76" y="52"/>
                    <a:pt x="1" y="83"/>
                  </a:cubicBezTo>
                  <a:lnTo>
                    <a:pt x="4658" y="4739"/>
                  </a:lnTo>
                  <a:lnTo>
                    <a:pt x="4685" y="4767"/>
                  </a:lnTo>
                  <a:lnTo>
                    <a:pt x="4712" y="4794"/>
                  </a:lnTo>
                  <a:lnTo>
                    <a:pt x="5785" y="5867"/>
                  </a:lnTo>
                  <a:lnTo>
                    <a:pt x="5785" y="5553"/>
                  </a:lnTo>
                  <a:lnTo>
                    <a:pt x="4869" y="4637"/>
                  </a:lnTo>
                  <a:lnTo>
                    <a:pt x="4842" y="4610"/>
                  </a:lnTo>
                  <a:lnTo>
                    <a:pt x="4814" y="4583"/>
                  </a:lnTo>
                  <a:lnTo>
                    <a:pt x="229"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8950916" y="4719793"/>
              <a:ext cx="104745" cy="98800"/>
            </a:xfrm>
            <a:custGeom>
              <a:avLst/>
              <a:gdLst/>
              <a:ahLst/>
              <a:cxnLst/>
              <a:rect l="l" t="t" r="r" b="b"/>
              <a:pathLst>
                <a:path w="1384" h="1384" extrusionOk="0">
                  <a:moveTo>
                    <a:pt x="0" y="0"/>
                  </a:moveTo>
                  <a:lnTo>
                    <a:pt x="1383" y="1383"/>
                  </a:lnTo>
                  <a:lnTo>
                    <a:pt x="1383" y="1073"/>
                  </a:lnTo>
                  <a:lnTo>
                    <a:pt x="525" y="211"/>
                  </a:lnTo>
                  <a:cubicBezTo>
                    <a:pt x="358" y="129"/>
                    <a:pt x="181" y="61"/>
                    <a:pt x="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8812949" y="4700947"/>
              <a:ext cx="242714" cy="229011"/>
            </a:xfrm>
            <a:custGeom>
              <a:avLst/>
              <a:gdLst/>
              <a:ahLst/>
              <a:cxnLst/>
              <a:rect l="l" t="t" r="r" b="b"/>
              <a:pathLst>
                <a:path w="3207" h="3208" extrusionOk="0">
                  <a:moveTo>
                    <a:pt x="93" y="0"/>
                  </a:moveTo>
                  <a:cubicBezTo>
                    <a:pt x="62" y="0"/>
                    <a:pt x="32" y="1"/>
                    <a:pt x="1" y="2"/>
                  </a:cubicBezTo>
                  <a:lnTo>
                    <a:pt x="3206" y="3207"/>
                  </a:lnTo>
                  <a:lnTo>
                    <a:pt x="3206" y="2894"/>
                  </a:lnTo>
                  <a:lnTo>
                    <a:pt x="318" y="5"/>
                  </a:lnTo>
                  <a:cubicBezTo>
                    <a:pt x="243" y="3"/>
                    <a:pt x="168" y="0"/>
                    <a:pt x="9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8050308" y="4980501"/>
              <a:ext cx="250433" cy="217161"/>
            </a:xfrm>
            <a:custGeom>
              <a:avLst/>
              <a:gdLst/>
              <a:ahLst/>
              <a:cxnLst/>
              <a:rect l="l" t="t" r="r" b="b"/>
              <a:pathLst>
                <a:path w="3309" h="3042" extrusionOk="0">
                  <a:moveTo>
                    <a:pt x="263" y="0"/>
                  </a:moveTo>
                  <a:cubicBezTo>
                    <a:pt x="175" y="17"/>
                    <a:pt x="89" y="34"/>
                    <a:pt x="1" y="48"/>
                  </a:cubicBezTo>
                  <a:lnTo>
                    <a:pt x="2996" y="3042"/>
                  </a:lnTo>
                  <a:lnTo>
                    <a:pt x="3309" y="3042"/>
                  </a:lnTo>
                  <a:lnTo>
                    <a:pt x="26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8228689" y="4922320"/>
              <a:ext cx="308709" cy="276127"/>
            </a:xfrm>
            <a:custGeom>
              <a:avLst/>
              <a:gdLst/>
              <a:ahLst/>
              <a:cxnLst/>
              <a:rect l="l" t="t" r="r" b="b"/>
              <a:pathLst>
                <a:path w="4079" h="3868" extrusionOk="0">
                  <a:moveTo>
                    <a:pt x="213" y="1"/>
                  </a:moveTo>
                  <a:cubicBezTo>
                    <a:pt x="141" y="34"/>
                    <a:pt x="73" y="66"/>
                    <a:pt x="1" y="100"/>
                  </a:cubicBezTo>
                  <a:lnTo>
                    <a:pt x="3769" y="3867"/>
                  </a:lnTo>
                  <a:lnTo>
                    <a:pt x="4079" y="3867"/>
                  </a:lnTo>
                  <a:lnTo>
                    <a:pt x="21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a:off x="8383154" y="4844222"/>
              <a:ext cx="391203" cy="354939"/>
            </a:xfrm>
            <a:custGeom>
              <a:avLst/>
              <a:gdLst/>
              <a:ahLst/>
              <a:cxnLst/>
              <a:rect l="l" t="t" r="r" b="b"/>
              <a:pathLst>
                <a:path w="5169" h="4972" extrusionOk="0">
                  <a:moveTo>
                    <a:pt x="198" y="1"/>
                  </a:moveTo>
                  <a:cubicBezTo>
                    <a:pt x="134" y="39"/>
                    <a:pt x="65" y="76"/>
                    <a:pt x="1" y="114"/>
                  </a:cubicBezTo>
                  <a:lnTo>
                    <a:pt x="4855" y="4971"/>
                  </a:lnTo>
                  <a:lnTo>
                    <a:pt x="5169" y="4971"/>
                  </a:lnTo>
                  <a:lnTo>
                    <a:pt x="19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a:off x="7938905" y="4990209"/>
              <a:ext cx="243244" cy="207238"/>
            </a:xfrm>
            <a:custGeom>
              <a:avLst/>
              <a:gdLst/>
              <a:ahLst/>
              <a:cxnLst/>
              <a:rect l="l" t="t" r="r" b="b"/>
              <a:pathLst>
                <a:path w="3214" h="2903" extrusionOk="0">
                  <a:moveTo>
                    <a:pt x="1" y="0"/>
                  </a:moveTo>
                  <a:lnTo>
                    <a:pt x="2900" y="2899"/>
                  </a:lnTo>
                  <a:lnTo>
                    <a:pt x="3213" y="2903"/>
                  </a:lnTo>
                  <a:lnTo>
                    <a:pt x="325" y="14"/>
                  </a:lnTo>
                  <a:cubicBezTo>
                    <a:pt x="216" y="11"/>
                    <a:pt x="106" y="7"/>
                    <a:pt x="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a:off x="8144153" y="4955372"/>
              <a:ext cx="274879" cy="242860"/>
            </a:xfrm>
            <a:custGeom>
              <a:avLst/>
              <a:gdLst/>
              <a:ahLst/>
              <a:cxnLst/>
              <a:rect l="l" t="t" r="r" b="b"/>
              <a:pathLst>
                <a:path w="3632" h="3402" extrusionOk="0">
                  <a:moveTo>
                    <a:pt x="232" y="1"/>
                  </a:moveTo>
                  <a:cubicBezTo>
                    <a:pt x="154" y="29"/>
                    <a:pt x="79" y="55"/>
                    <a:pt x="1" y="79"/>
                  </a:cubicBezTo>
                  <a:lnTo>
                    <a:pt x="3319" y="3398"/>
                  </a:lnTo>
                  <a:lnTo>
                    <a:pt x="3632" y="3401"/>
                  </a:lnTo>
                  <a:lnTo>
                    <a:pt x="232"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a:off x="8307322" y="4884413"/>
              <a:ext cx="348745" cy="314462"/>
            </a:xfrm>
            <a:custGeom>
              <a:avLst/>
              <a:gdLst/>
              <a:ahLst/>
              <a:cxnLst/>
              <a:rect l="l" t="t" r="r" b="b"/>
              <a:pathLst>
                <a:path w="4608" h="4405" extrusionOk="0">
                  <a:moveTo>
                    <a:pt x="202" y="0"/>
                  </a:moveTo>
                  <a:cubicBezTo>
                    <a:pt x="134" y="38"/>
                    <a:pt x="66" y="72"/>
                    <a:pt x="1" y="109"/>
                  </a:cubicBezTo>
                  <a:lnTo>
                    <a:pt x="4293" y="4402"/>
                  </a:lnTo>
                  <a:lnTo>
                    <a:pt x="4607" y="4405"/>
                  </a:lnTo>
                  <a:lnTo>
                    <a:pt x="20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a:off x="7772103" y="4944236"/>
              <a:ext cx="291756" cy="252712"/>
            </a:xfrm>
            <a:custGeom>
              <a:avLst/>
              <a:gdLst/>
              <a:ahLst/>
              <a:cxnLst/>
              <a:rect l="l" t="t" r="r" b="b"/>
              <a:pathLst>
                <a:path w="3855" h="3540" extrusionOk="0">
                  <a:moveTo>
                    <a:pt x="1" y="1"/>
                  </a:moveTo>
                  <a:lnTo>
                    <a:pt x="1013" y="1012"/>
                  </a:lnTo>
                  <a:lnTo>
                    <a:pt x="1040" y="1040"/>
                  </a:lnTo>
                  <a:lnTo>
                    <a:pt x="1067" y="1067"/>
                  </a:lnTo>
                  <a:lnTo>
                    <a:pt x="3540" y="3540"/>
                  </a:lnTo>
                  <a:lnTo>
                    <a:pt x="3854" y="3540"/>
                  </a:lnTo>
                  <a:lnTo>
                    <a:pt x="1224" y="910"/>
                  </a:lnTo>
                  <a:lnTo>
                    <a:pt x="1197" y="883"/>
                  </a:lnTo>
                  <a:lnTo>
                    <a:pt x="1169" y="856"/>
                  </a:lnTo>
                  <a:lnTo>
                    <a:pt x="576" y="266"/>
                  </a:lnTo>
                  <a:cubicBezTo>
                    <a:pt x="382" y="188"/>
                    <a:pt x="188" y="95"/>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7409362" y="4713440"/>
              <a:ext cx="535832" cy="483293"/>
            </a:xfrm>
            <a:custGeom>
              <a:avLst/>
              <a:gdLst/>
              <a:ahLst/>
              <a:cxnLst/>
              <a:rect l="l" t="t" r="r" b="b"/>
              <a:pathLst>
                <a:path w="7080" h="6770" extrusionOk="0">
                  <a:moveTo>
                    <a:pt x="1" y="1"/>
                  </a:moveTo>
                  <a:lnTo>
                    <a:pt x="5026" y="5025"/>
                  </a:lnTo>
                  <a:lnTo>
                    <a:pt x="5053" y="5053"/>
                  </a:lnTo>
                  <a:lnTo>
                    <a:pt x="5080" y="5080"/>
                  </a:lnTo>
                  <a:lnTo>
                    <a:pt x="6767" y="6770"/>
                  </a:lnTo>
                  <a:lnTo>
                    <a:pt x="7080" y="6770"/>
                  </a:lnTo>
                  <a:lnTo>
                    <a:pt x="5237" y="4923"/>
                  </a:lnTo>
                  <a:lnTo>
                    <a:pt x="5210" y="4896"/>
                  </a:lnTo>
                  <a:lnTo>
                    <a:pt x="5182" y="4869"/>
                  </a:lnTo>
                  <a:lnTo>
                    <a:pt x="726" y="413"/>
                  </a:lnTo>
                  <a:cubicBezTo>
                    <a:pt x="495" y="270"/>
                    <a:pt x="256" y="130"/>
                    <a:pt x="11" y="4"/>
                  </a:cubicBezTo>
                  <a:cubicBezTo>
                    <a:pt x="7" y="4"/>
                    <a:pt x="4" y="1"/>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7235068" y="4660399"/>
              <a:ext cx="591837" cy="535835"/>
            </a:xfrm>
            <a:custGeom>
              <a:avLst/>
              <a:gdLst/>
              <a:ahLst/>
              <a:cxnLst/>
              <a:rect l="l" t="t" r="r" b="b"/>
              <a:pathLst>
                <a:path w="7820" h="7506" extrusionOk="0">
                  <a:moveTo>
                    <a:pt x="1" y="1"/>
                  </a:moveTo>
                  <a:lnTo>
                    <a:pt x="6548" y="6549"/>
                  </a:lnTo>
                  <a:lnTo>
                    <a:pt x="6576" y="6576"/>
                  </a:lnTo>
                  <a:lnTo>
                    <a:pt x="7505" y="7505"/>
                  </a:lnTo>
                  <a:lnTo>
                    <a:pt x="7819" y="7505"/>
                  </a:lnTo>
                  <a:lnTo>
                    <a:pt x="6760" y="6447"/>
                  </a:lnTo>
                  <a:lnTo>
                    <a:pt x="6732" y="6419"/>
                  </a:lnTo>
                  <a:lnTo>
                    <a:pt x="389" y="76"/>
                  </a:lnTo>
                  <a:cubicBezTo>
                    <a:pt x="260" y="49"/>
                    <a:pt x="130" y="21"/>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7107999" y="4651689"/>
              <a:ext cx="600541" cy="544330"/>
            </a:xfrm>
            <a:custGeom>
              <a:avLst/>
              <a:gdLst/>
              <a:ahLst/>
              <a:cxnLst/>
              <a:rect l="l" t="t" r="r" b="b"/>
              <a:pathLst>
                <a:path w="7935" h="7625" extrusionOk="0">
                  <a:moveTo>
                    <a:pt x="156" y="1"/>
                  </a:moveTo>
                  <a:cubicBezTo>
                    <a:pt x="103" y="1"/>
                    <a:pt x="51" y="2"/>
                    <a:pt x="0" y="3"/>
                  </a:cubicBezTo>
                  <a:lnTo>
                    <a:pt x="7447" y="7451"/>
                  </a:lnTo>
                  <a:lnTo>
                    <a:pt x="7475" y="7478"/>
                  </a:lnTo>
                  <a:lnTo>
                    <a:pt x="7502" y="7505"/>
                  </a:lnTo>
                  <a:lnTo>
                    <a:pt x="7621" y="7624"/>
                  </a:lnTo>
                  <a:lnTo>
                    <a:pt x="7934" y="7624"/>
                  </a:lnTo>
                  <a:lnTo>
                    <a:pt x="7659" y="7349"/>
                  </a:lnTo>
                  <a:lnTo>
                    <a:pt x="7631" y="7321"/>
                  </a:lnTo>
                  <a:lnTo>
                    <a:pt x="7604" y="7294"/>
                  </a:lnTo>
                  <a:lnTo>
                    <a:pt x="313" y="3"/>
                  </a:lnTo>
                  <a:cubicBezTo>
                    <a:pt x="261" y="2"/>
                    <a:pt x="208" y="1"/>
                    <a:pt x="1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6522452" y="4869065"/>
              <a:ext cx="356919" cy="324528"/>
            </a:xfrm>
            <a:custGeom>
              <a:avLst/>
              <a:gdLst/>
              <a:ahLst/>
              <a:cxnLst/>
              <a:rect l="l" t="t" r="r" b="b"/>
              <a:pathLst>
                <a:path w="4716" h="4546" extrusionOk="0">
                  <a:moveTo>
                    <a:pt x="171" y="0"/>
                  </a:moveTo>
                  <a:cubicBezTo>
                    <a:pt x="113" y="49"/>
                    <a:pt x="58" y="96"/>
                    <a:pt x="0" y="140"/>
                  </a:cubicBezTo>
                  <a:lnTo>
                    <a:pt x="1926" y="2065"/>
                  </a:lnTo>
                  <a:lnTo>
                    <a:pt x="1953" y="2093"/>
                  </a:lnTo>
                  <a:lnTo>
                    <a:pt x="1980" y="2120"/>
                  </a:lnTo>
                  <a:lnTo>
                    <a:pt x="4402" y="4541"/>
                  </a:lnTo>
                  <a:lnTo>
                    <a:pt x="4715" y="4546"/>
                  </a:lnTo>
                  <a:lnTo>
                    <a:pt x="4715" y="4546"/>
                  </a:lnTo>
                  <a:lnTo>
                    <a:pt x="2133" y="1963"/>
                  </a:lnTo>
                  <a:lnTo>
                    <a:pt x="2106" y="1936"/>
                  </a:lnTo>
                  <a:lnTo>
                    <a:pt x="2079" y="1909"/>
                  </a:lnTo>
                  <a:lnTo>
                    <a:pt x="17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6658527" y="4776403"/>
              <a:ext cx="457728" cy="417902"/>
            </a:xfrm>
            <a:custGeom>
              <a:avLst/>
              <a:gdLst/>
              <a:ahLst/>
              <a:cxnLst/>
              <a:rect l="l" t="t" r="r" b="b"/>
              <a:pathLst>
                <a:path w="6048" h="5854" extrusionOk="0">
                  <a:moveTo>
                    <a:pt x="196" y="1"/>
                  </a:moveTo>
                  <a:cubicBezTo>
                    <a:pt x="131" y="39"/>
                    <a:pt x="66" y="79"/>
                    <a:pt x="1" y="116"/>
                  </a:cubicBezTo>
                  <a:lnTo>
                    <a:pt x="1688" y="1803"/>
                  </a:lnTo>
                  <a:lnTo>
                    <a:pt x="1715" y="1830"/>
                  </a:lnTo>
                  <a:lnTo>
                    <a:pt x="1742" y="1858"/>
                  </a:lnTo>
                  <a:lnTo>
                    <a:pt x="5735" y="5850"/>
                  </a:lnTo>
                  <a:lnTo>
                    <a:pt x="6048" y="5853"/>
                  </a:lnTo>
                  <a:lnTo>
                    <a:pt x="1868" y="1674"/>
                  </a:lnTo>
                  <a:lnTo>
                    <a:pt x="196"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6814582" y="4703231"/>
              <a:ext cx="538405" cy="491788"/>
            </a:xfrm>
            <a:custGeom>
              <a:avLst/>
              <a:gdLst/>
              <a:ahLst/>
              <a:cxnLst/>
              <a:rect l="l" t="t" r="r" b="b"/>
              <a:pathLst>
                <a:path w="7114" h="6889" extrusionOk="0">
                  <a:moveTo>
                    <a:pt x="225" y="1"/>
                  </a:moveTo>
                  <a:cubicBezTo>
                    <a:pt x="151" y="28"/>
                    <a:pt x="75" y="55"/>
                    <a:pt x="0" y="82"/>
                  </a:cubicBezTo>
                  <a:lnTo>
                    <a:pt x="1209" y="1295"/>
                  </a:lnTo>
                  <a:lnTo>
                    <a:pt x="6800" y="6885"/>
                  </a:lnTo>
                  <a:lnTo>
                    <a:pt x="7113" y="6889"/>
                  </a:lnTo>
                  <a:lnTo>
                    <a:pt x="1393" y="1166"/>
                  </a:lnTo>
                  <a:lnTo>
                    <a:pt x="1366" y="1138"/>
                  </a:lnTo>
                  <a:lnTo>
                    <a:pt x="1339" y="1111"/>
                  </a:lnTo>
                  <a:lnTo>
                    <a:pt x="22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6999699" y="4657971"/>
              <a:ext cx="590172" cy="537548"/>
            </a:xfrm>
            <a:custGeom>
              <a:avLst/>
              <a:gdLst/>
              <a:ahLst/>
              <a:cxnLst/>
              <a:rect l="l" t="t" r="r" b="b"/>
              <a:pathLst>
                <a:path w="7798" h="7530" extrusionOk="0">
                  <a:moveTo>
                    <a:pt x="269" y="1"/>
                  </a:moveTo>
                  <a:cubicBezTo>
                    <a:pt x="181" y="14"/>
                    <a:pt x="89" y="28"/>
                    <a:pt x="0" y="42"/>
                  </a:cubicBezTo>
                  <a:lnTo>
                    <a:pt x="296" y="341"/>
                  </a:lnTo>
                  <a:lnTo>
                    <a:pt x="324" y="369"/>
                  </a:lnTo>
                  <a:lnTo>
                    <a:pt x="351" y="396"/>
                  </a:lnTo>
                  <a:lnTo>
                    <a:pt x="7485" y="7530"/>
                  </a:lnTo>
                  <a:lnTo>
                    <a:pt x="7798" y="7530"/>
                  </a:lnTo>
                  <a:lnTo>
                    <a:pt x="508" y="239"/>
                  </a:lnTo>
                  <a:lnTo>
                    <a:pt x="480" y="212"/>
                  </a:lnTo>
                  <a:lnTo>
                    <a:pt x="269"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6588446" y="4820664"/>
              <a:ext cx="409291" cy="373142"/>
            </a:xfrm>
            <a:custGeom>
              <a:avLst/>
              <a:gdLst/>
              <a:ahLst/>
              <a:cxnLst/>
              <a:rect l="l" t="t" r="r" b="b"/>
              <a:pathLst>
                <a:path w="5408" h="5227" extrusionOk="0">
                  <a:moveTo>
                    <a:pt x="181" y="1"/>
                  </a:moveTo>
                  <a:cubicBezTo>
                    <a:pt x="120" y="45"/>
                    <a:pt x="59" y="86"/>
                    <a:pt x="1" y="130"/>
                  </a:cubicBezTo>
                  <a:lnTo>
                    <a:pt x="1834" y="1963"/>
                  </a:lnTo>
                  <a:lnTo>
                    <a:pt x="1861" y="1990"/>
                  </a:lnTo>
                  <a:lnTo>
                    <a:pt x="1888" y="2018"/>
                  </a:lnTo>
                  <a:lnTo>
                    <a:pt x="5093" y="5227"/>
                  </a:lnTo>
                  <a:lnTo>
                    <a:pt x="5407" y="5227"/>
                  </a:lnTo>
                  <a:lnTo>
                    <a:pt x="2041" y="1861"/>
                  </a:lnTo>
                  <a:lnTo>
                    <a:pt x="2014" y="1834"/>
                  </a:lnTo>
                  <a:lnTo>
                    <a:pt x="1987" y="1806"/>
                  </a:lnTo>
                  <a:lnTo>
                    <a:pt x="18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6733603" y="4736783"/>
              <a:ext cx="501094" cy="457737"/>
            </a:xfrm>
            <a:custGeom>
              <a:avLst/>
              <a:gdLst/>
              <a:ahLst/>
              <a:cxnLst/>
              <a:rect l="l" t="t" r="r" b="b"/>
              <a:pathLst>
                <a:path w="6621" h="6412" extrusionOk="0">
                  <a:moveTo>
                    <a:pt x="208" y="1"/>
                  </a:moveTo>
                  <a:cubicBezTo>
                    <a:pt x="141" y="34"/>
                    <a:pt x="69" y="69"/>
                    <a:pt x="1" y="103"/>
                  </a:cubicBezTo>
                  <a:lnTo>
                    <a:pt x="1476" y="1578"/>
                  </a:lnTo>
                  <a:lnTo>
                    <a:pt x="1503" y="1605"/>
                  </a:lnTo>
                  <a:lnTo>
                    <a:pt x="1527" y="1632"/>
                  </a:lnTo>
                  <a:lnTo>
                    <a:pt x="6306" y="6412"/>
                  </a:lnTo>
                  <a:lnTo>
                    <a:pt x="6620" y="6412"/>
                  </a:lnTo>
                  <a:lnTo>
                    <a:pt x="1683" y="1476"/>
                  </a:lnTo>
                  <a:lnTo>
                    <a:pt x="1656" y="1448"/>
                  </a:lnTo>
                  <a:lnTo>
                    <a:pt x="1629" y="1421"/>
                  </a:lnTo>
                  <a:lnTo>
                    <a:pt x="20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6902751" y="4676461"/>
              <a:ext cx="568830" cy="518844"/>
            </a:xfrm>
            <a:custGeom>
              <a:avLst/>
              <a:gdLst/>
              <a:ahLst/>
              <a:cxnLst/>
              <a:rect l="l" t="t" r="r" b="b"/>
              <a:pathLst>
                <a:path w="7516" h="7268" extrusionOk="0">
                  <a:moveTo>
                    <a:pt x="246" y="0"/>
                  </a:moveTo>
                  <a:cubicBezTo>
                    <a:pt x="164" y="21"/>
                    <a:pt x="82" y="41"/>
                    <a:pt x="0" y="65"/>
                  </a:cubicBezTo>
                  <a:lnTo>
                    <a:pt x="797" y="862"/>
                  </a:lnTo>
                  <a:lnTo>
                    <a:pt x="825" y="890"/>
                  </a:lnTo>
                  <a:lnTo>
                    <a:pt x="852" y="917"/>
                  </a:lnTo>
                  <a:lnTo>
                    <a:pt x="7203" y="7267"/>
                  </a:lnTo>
                  <a:lnTo>
                    <a:pt x="7516" y="7267"/>
                  </a:lnTo>
                  <a:lnTo>
                    <a:pt x="1009" y="760"/>
                  </a:lnTo>
                  <a:lnTo>
                    <a:pt x="981" y="733"/>
                  </a:lnTo>
                  <a:lnTo>
                    <a:pt x="954" y="706"/>
                  </a:lnTo>
                  <a:lnTo>
                    <a:pt x="246"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6401059" y="4975789"/>
              <a:ext cx="241351" cy="217018"/>
            </a:xfrm>
            <a:custGeom>
              <a:avLst/>
              <a:gdLst/>
              <a:ahLst/>
              <a:cxnLst/>
              <a:rect l="l" t="t" r="r" b="b"/>
              <a:pathLst>
                <a:path w="3189" h="3040" extrusionOk="0">
                  <a:moveTo>
                    <a:pt x="153" y="1"/>
                  </a:moveTo>
                  <a:cubicBezTo>
                    <a:pt x="102" y="56"/>
                    <a:pt x="51" y="107"/>
                    <a:pt x="0" y="161"/>
                  </a:cubicBezTo>
                  <a:lnTo>
                    <a:pt x="1969" y="2131"/>
                  </a:lnTo>
                  <a:lnTo>
                    <a:pt x="1997" y="2158"/>
                  </a:lnTo>
                  <a:lnTo>
                    <a:pt x="2876" y="3037"/>
                  </a:lnTo>
                  <a:lnTo>
                    <a:pt x="3189" y="3040"/>
                  </a:lnTo>
                  <a:lnTo>
                    <a:pt x="2177" y="2029"/>
                  </a:lnTo>
                  <a:lnTo>
                    <a:pt x="2150" y="2001"/>
                  </a:lnTo>
                  <a:lnTo>
                    <a:pt x="15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6344525" y="5033470"/>
              <a:ext cx="179519" cy="158909"/>
            </a:xfrm>
            <a:custGeom>
              <a:avLst/>
              <a:gdLst/>
              <a:ahLst/>
              <a:cxnLst/>
              <a:rect l="l" t="t" r="r" b="b"/>
              <a:pathLst>
                <a:path w="2372" h="2226" extrusionOk="0">
                  <a:moveTo>
                    <a:pt x="144" y="1"/>
                  </a:moveTo>
                  <a:cubicBezTo>
                    <a:pt x="96" y="55"/>
                    <a:pt x="49" y="113"/>
                    <a:pt x="1" y="167"/>
                  </a:cubicBezTo>
                  <a:lnTo>
                    <a:pt x="1936" y="2103"/>
                  </a:lnTo>
                  <a:lnTo>
                    <a:pt x="1963" y="2130"/>
                  </a:lnTo>
                  <a:lnTo>
                    <a:pt x="1991" y="2157"/>
                  </a:lnTo>
                  <a:lnTo>
                    <a:pt x="2059" y="2225"/>
                  </a:lnTo>
                  <a:lnTo>
                    <a:pt x="2372" y="2225"/>
                  </a:lnTo>
                  <a:lnTo>
                    <a:pt x="2144" y="2001"/>
                  </a:lnTo>
                  <a:lnTo>
                    <a:pt x="2117" y="1973"/>
                  </a:lnTo>
                  <a:lnTo>
                    <a:pt x="2093" y="1946"/>
                  </a:lnTo>
                  <a:lnTo>
                    <a:pt x="14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6460090" y="4920892"/>
              <a:ext cx="300687" cy="272201"/>
            </a:xfrm>
            <a:custGeom>
              <a:avLst/>
              <a:gdLst/>
              <a:ahLst/>
              <a:cxnLst/>
              <a:rect l="l" t="t" r="r" b="b"/>
              <a:pathLst>
                <a:path w="3973" h="3813" extrusionOk="0">
                  <a:moveTo>
                    <a:pt x="164" y="1"/>
                  </a:moveTo>
                  <a:cubicBezTo>
                    <a:pt x="109" y="51"/>
                    <a:pt x="55" y="103"/>
                    <a:pt x="0" y="153"/>
                  </a:cubicBezTo>
                  <a:lnTo>
                    <a:pt x="1969" y="2119"/>
                  </a:lnTo>
                  <a:lnTo>
                    <a:pt x="1997" y="2147"/>
                  </a:lnTo>
                  <a:lnTo>
                    <a:pt x="2024" y="2174"/>
                  </a:lnTo>
                  <a:lnTo>
                    <a:pt x="3659" y="3812"/>
                  </a:lnTo>
                  <a:lnTo>
                    <a:pt x="3972" y="3812"/>
                  </a:lnTo>
                  <a:lnTo>
                    <a:pt x="2177" y="2017"/>
                  </a:lnTo>
                  <a:lnTo>
                    <a:pt x="2150" y="1990"/>
                  </a:lnTo>
                  <a:lnTo>
                    <a:pt x="2123" y="1963"/>
                  </a:lnTo>
                  <a:lnTo>
                    <a:pt x="16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6290110" y="5093293"/>
              <a:ext cx="115416" cy="98872"/>
            </a:xfrm>
            <a:custGeom>
              <a:avLst/>
              <a:gdLst/>
              <a:ahLst/>
              <a:cxnLst/>
              <a:rect l="l" t="t" r="r" b="b"/>
              <a:pathLst>
                <a:path w="1525" h="1385" extrusionOk="0">
                  <a:moveTo>
                    <a:pt x="144" y="1"/>
                  </a:moveTo>
                  <a:cubicBezTo>
                    <a:pt x="97" y="59"/>
                    <a:pt x="49" y="117"/>
                    <a:pt x="1" y="174"/>
                  </a:cubicBezTo>
                  <a:lnTo>
                    <a:pt x="1210" y="1380"/>
                  </a:lnTo>
                  <a:lnTo>
                    <a:pt x="1524" y="1384"/>
                  </a:lnTo>
                  <a:lnTo>
                    <a:pt x="14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1"/>
        <p:cNvGrpSpPr/>
        <p:nvPr/>
      </p:nvGrpSpPr>
      <p:grpSpPr>
        <a:xfrm>
          <a:off x="0" y="0"/>
          <a:ext cx="0" cy="0"/>
          <a:chOff x="0" y="0"/>
          <a:chExt cx="0" cy="0"/>
        </a:xfrm>
      </p:grpSpPr>
      <p:sp>
        <p:nvSpPr>
          <p:cNvPr id="242" name="Google Shape;242;p11"/>
          <p:cNvSpPr/>
          <p:nvPr/>
        </p:nvSpPr>
        <p:spPr>
          <a:xfrm>
            <a:off x="8141194" y="779020"/>
            <a:ext cx="114841" cy="114841"/>
          </a:xfrm>
          <a:custGeom>
            <a:avLst/>
            <a:gdLst/>
            <a:ahLst/>
            <a:cxnLst/>
            <a:rect l="l" t="t" r="r" b="b"/>
            <a:pathLst>
              <a:path w="1145" h="1145" extrusionOk="0">
                <a:moveTo>
                  <a:pt x="573" y="1"/>
                </a:moveTo>
                <a:cubicBezTo>
                  <a:pt x="258" y="1"/>
                  <a:pt x="1" y="255"/>
                  <a:pt x="1" y="573"/>
                </a:cubicBezTo>
                <a:cubicBezTo>
                  <a:pt x="1" y="887"/>
                  <a:pt x="258" y="1145"/>
                  <a:pt x="573" y="1145"/>
                </a:cubicBezTo>
                <a:cubicBezTo>
                  <a:pt x="891" y="1145"/>
                  <a:pt x="1145" y="887"/>
                  <a:pt x="1145" y="573"/>
                </a:cubicBezTo>
                <a:cubicBezTo>
                  <a:pt x="1145" y="255"/>
                  <a:pt x="891"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4496394" y="27193"/>
            <a:ext cx="114841" cy="114841"/>
          </a:xfrm>
          <a:custGeom>
            <a:avLst/>
            <a:gdLst/>
            <a:ahLst/>
            <a:cxnLst/>
            <a:rect l="l" t="t" r="r" b="b"/>
            <a:pathLst>
              <a:path w="1145" h="1145" extrusionOk="0">
                <a:moveTo>
                  <a:pt x="572" y="0"/>
                </a:moveTo>
                <a:cubicBezTo>
                  <a:pt x="258" y="0"/>
                  <a:pt x="1" y="258"/>
                  <a:pt x="1" y="573"/>
                </a:cubicBezTo>
                <a:cubicBezTo>
                  <a:pt x="1" y="891"/>
                  <a:pt x="258" y="1144"/>
                  <a:pt x="572" y="1144"/>
                </a:cubicBezTo>
                <a:cubicBezTo>
                  <a:pt x="890" y="1144"/>
                  <a:pt x="1145" y="891"/>
                  <a:pt x="1145" y="573"/>
                </a:cubicBezTo>
                <a:cubicBezTo>
                  <a:pt x="1145" y="258"/>
                  <a:pt x="890" y="0"/>
                  <a:pt x="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7913720" y="478129"/>
            <a:ext cx="94380" cy="86557"/>
          </a:xfrm>
          <a:custGeom>
            <a:avLst/>
            <a:gdLst/>
            <a:ahLst/>
            <a:cxnLst/>
            <a:rect l="l" t="t" r="r" b="b"/>
            <a:pathLst>
              <a:path w="941" h="863" extrusionOk="0">
                <a:moveTo>
                  <a:pt x="469" y="1"/>
                </a:moveTo>
                <a:cubicBezTo>
                  <a:pt x="272" y="1"/>
                  <a:pt x="91" y="141"/>
                  <a:pt x="48" y="341"/>
                </a:cubicBezTo>
                <a:cubicBezTo>
                  <a:pt x="1" y="576"/>
                  <a:pt x="148" y="803"/>
                  <a:pt x="379" y="853"/>
                </a:cubicBezTo>
                <a:cubicBezTo>
                  <a:pt x="409" y="860"/>
                  <a:pt x="439" y="863"/>
                  <a:pt x="469" y="863"/>
                </a:cubicBezTo>
                <a:cubicBezTo>
                  <a:pt x="669" y="863"/>
                  <a:pt x="847" y="723"/>
                  <a:pt x="891" y="522"/>
                </a:cubicBezTo>
                <a:cubicBezTo>
                  <a:pt x="941" y="288"/>
                  <a:pt x="791" y="60"/>
                  <a:pt x="559" y="10"/>
                </a:cubicBezTo>
                <a:cubicBezTo>
                  <a:pt x="529" y="4"/>
                  <a:pt x="499" y="1"/>
                  <a:pt x="4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1207835" y="45487"/>
            <a:ext cx="6923436" cy="4730331"/>
          </a:xfrm>
          <a:custGeom>
            <a:avLst/>
            <a:gdLst/>
            <a:ahLst/>
            <a:cxnLst/>
            <a:rect l="l" t="t" r="r" b="b"/>
            <a:pathLst>
              <a:path w="69029" h="47163" extrusionOk="0">
                <a:moveTo>
                  <a:pt x="49721" y="1"/>
                </a:moveTo>
                <a:cubicBezTo>
                  <a:pt x="45687" y="1"/>
                  <a:pt x="41583" y="1235"/>
                  <a:pt x="37957" y="3081"/>
                </a:cubicBezTo>
                <a:cubicBezTo>
                  <a:pt x="34762" y="4714"/>
                  <a:pt x="31698" y="6871"/>
                  <a:pt x="28119" y="7346"/>
                </a:cubicBezTo>
                <a:cubicBezTo>
                  <a:pt x="27557" y="7420"/>
                  <a:pt x="26998" y="7453"/>
                  <a:pt x="26440" y="7453"/>
                </a:cubicBezTo>
                <a:cubicBezTo>
                  <a:pt x="24560" y="7453"/>
                  <a:pt x="22694" y="7106"/>
                  <a:pt x="20823" y="6922"/>
                </a:cubicBezTo>
                <a:cubicBezTo>
                  <a:pt x="19960" y="6838"/>
                  <a:pt x="19084" y="6794"/>
                  <a:pt x="18201" y="6794"/>
                </a:cubicBezTo>
                <a:cubicBezTo>
                  <a:pt x="13150" y="6797"/>
                  <a:pt x="7908" y="8210"/>
                  <a:pt x="4382" y="11548"/>
                </a:cubicBezTo>
                <a:cubicBezTo>
                  <a:pt x="1720" y="14063"/>
                  <a:pt x="285" y="17468"/>
                  <a:pt x="121" y="20803"/>
                </a:cubicBezTo>
                <a:cubicBezTo>
                  <a:pt x="1" y="23245"/>
                  <a:pt x="466" y="25911"/>
                  <a:pt x="1583" y="28092"/>
                </a:cubicBezTo>
                <a:cubicBezTo>
                  <a:pt x="2837" y="30540"/>
                  <a:pt x="5858" y="32608"/>
                  <a:pt x="4924" y="35354"/>
                </a:cubicBezTo>
                <a:cubicBezTo>
                  <a:pt x="4915" y="35388"/>
                  <a:pt x="4901" y="35425"/>
                  <a:pt x="4891" y="35458"/>
                </a:cubicBezTo>
                <a:cubicBezTo>
                  <a:pt x="3731" y="38967"/>
                  <a:pt x="6417" y="42422"/>
                  <a:pt x="9909" y="42422"/>
                </a:cubicBezTo>
                <a:cubicBezTo>
                  <a:pt x="10257" y="42422"/>
                  <a:pt x="10615" y="42386"/>
                  <a:pt x="10979" y="42315"/>
                </a:cubicBezTo>
                <a:cubicBezTo>
                  <a:pt x="13826" y="41744"/>
                  <a:pt x="16716" y="41459"/>
                  <a:pt x="19599" y="41459"/>
                </a:cubicBezTo>
                <a:cubicBezTo>
                  <a:pt x="23289" y="41459"/>
                  <a:pt x="26972" y="41924"/>
                  <a:pt x="30564" y="42851"/>
                </a:cubicBezTo>
                <a:lnTo>
                  <a:pt x="46758" y="47035"/>
                </a:lnTo>
                <a:cubicBezTo>
                  <a:pt x="47584" y="47118"/>
                  <a:pt x="48410" y="47163"/>
                  <a:pt x="49236" y="47163"/>
                </a:cubicBezTo>
                <a:cubicBezTo>
                  <a:pt x="55512" y="47163"/>
                  <a:pt x="61579" y="44700"/>
                  <a:pt x="66095" y="40248"/>
                </a:cubicBezTo>
                <a:cubicBezTo>
                  <a:pt x="67807" y="37622"/>
                  <a:pt x="69029" y="36007"/>
                  <a:pt x="68915" y="31016"/>
                </a:cubicBezTo>
                <a:cubicBezTo>
                  <a:pt x="68798" y="26009"/>
                  <a:pt x="62814" y="19723"/>
                  <a:pt x="61931" y="17615"/>
                </a:cubicBezTo>
                <a:cubicBezTo>
                  <a:pt x="61057" y="15538"/>
                  <a:pt x="63276" y="11481"/>
                  <a:pt x="62924" y="9260"/>
                </a:cubicBezTo>
                <a:cubicBezTo>
                  <a:pt x="62148" y="4356"/>
                  <a:pt x="57559" y="867"/>
                  <a:pt x="52140" y="158"/>
                </a:cubicBezTo>
                <a:cubicBezTo>
                  <a:pt x="51340" y="51"/>
                  <a:pt x="50531" y="1"/>
                  <a:pt x="497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7985073" y="1238086"/>
            <a:ext cx="2272976" cy="1807954"/>
          </a:xfrm>
          <a:custGeom>
            <a:avLst/>
            <a:gdLst/>
            <a:ahLst/>
            <a:cxnLst/>
            <a:rect l="l" t="t" r="r" b="b"/>
            <a:pathLst>
              <a:path w="10725" h="8531" extrusionOk="0">
                <a:moveTo>
                  <a:pt x="5102" y="1"/>
                </a:moveTo>
                <a:cubicBezTo>
                  <a:pt x="3336" y="1"/>
                  <a:pt x="1519" y="586"/>
                  <a:pt x="924" y="1918"/>
                </a:cubicBezTo>
                <a:cubicBezTo>
                  <a:pt x="1" y="3975"/>
                  <a:pt x="3175" y="5526"/>
                  <a:pt x="4529" y="7329"/>
                </a:cubicBezTo>
                <a:cubicBezTo>
                  <a:pt x="5175" y="8186"/>
                  <a:pt x="5888" y="8530"/>
                  <a:pt x="6584" y="8530"/>
                </a:cubicBezTo>
                <a:cubicBezTo>
                  <a:pt x="7921" y="8530"/>
                  <a:pt x="9196" y="7249"/>
                  <a:pt x="9801" y="5895"/>
                </a:cubicBezTo>
                <a:cubicBezTo>
                  <a:pt x="10725" y="3837"/>
                  <a:pt x="9801" y="1422"/>
                  <a:pt x="7744" y="502"/>
                </a:cubicBezTo>
                <a:cubicBezTo>
                  <a:pt x="7018" y="175"/>
                  <a:pt x="6068" y="1"/>
                  <a:pt x="5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684799" y="3167397"/>
            <a:ext cx="851626" cy="772190"/>
          </a:xfrm>
          <a:custGeom>
            <a:avLst/>
            <a:gdLst/>
            <a:ahLst/>
            <a:cxnLst/>
            <a:rect l="l" t="t" r="r" b="b"/>
            <a:pathLst>
              <a:path w="8491" h="7699" extrusionOk="0">
                <a:moveTo>
                  <a:pt x="4102" y="1"/>
                </a:moveTo>
                <a:cubicBezTo>
                  <a:pt x="3038" y="1"/>
                  <a:pt x="1990" y="322"/>
                  <a:pt x="1348" y="1095"/>
                </a:cubicBezTo>
                <a:cubicBezTo>
                  <a:pt x="0" y="2710"/>
                  <a:pt x="2031" y="4550"/>
                  <a:pt x="2556" y="6310"/>
                </a:cubicBezTo>
                <a:cubicBezTo>
                  <a:pt x="2854" y="7310"/>
                  <a:pt x="3446" y="7698"/>
                  <a:pt x="4135" y="7698"/>
                </a:cubicBezTo>
                <a:cubicBezTo>
                  <a:pt x="5138" y="7698"/>
                  <a:pt x="6343" y="6875"/>
                  <a:pt x="7142" y="5918"/>
                </a:cubicBezTo>
                <a:cubicBezTo>
                  <a:pt x="8487" y="4299"/>
                  <a:pt x="8490" y="2085"/>
                  <a:pt x="7149" y="964"/>
                </a:cubicBezTo>
                <a:cubicBezTo>
                  <a:pt x="6446" y="382"/>
                  <a:pt x="5266" y="1"/>
                  <a:pt x="4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1810334" y="811416"/>
            <a:ext cx="5757979" cy="4004277"/>
          </a:xfrm>
          <a:custGeom>
            <a:avLst/>
            <a:gdLst/>
            <a:ahLst/>
            <a:cxnLst/>
            <a:rect l="l" t="t" r="r" b="b"/>
            <a:pathLst>
              <a:path w="57409" h="39924" extrusionOk="0">
                <a:moveTo>
                  <a:pt x="41442" y="1"/>
                </a:moveTo>
                <a:cubicBezTo>
                  <a:pt x="40809" y="1"/>
                  <a:pt x="40177" y="37"/>
                  <a:pt x="39550" y="109"/>
                </a:cubicBezTo>
                <a:cubicBezTo>
                  <a:pt x="35241" y="597"/>
                  <a:pt x="30969" y="3304"/>
                  <a:pt x="26644" y="3304"/>
                </a:cubicBezTo>
                <a:cubicBezTo>
                  <a:pt x="26399" y="3304"/>
                  <a:pt x="26154" y="3295"/>
                  <a:pt x="25908" y="3277"/>
                </a:cubicBezTo>
                <a:cubicBezTo>
                  <a:pt x="23814" y="3120"/>
                  <a:pt x="21881" y="2180"/>
                  <a:pt x="19898" y="1501"/>
                </a:cubicBezTo>
                <a:cubicBezTo>
                  <a:pt x="17859" y="802"/>
                  <a:pt x="15655" y="398"/>
                  <a:pt x="13483" y="398"/>
                </a:cubicBezTo>
                <a:cubicBezTo>
                  <a:pt x="10616" y="398"/>
                  <a:pt x="7802" y="1102"/>
                  <a:pt x="5494" y="2762"/>
                </a:cubicBezTo>
                <a:cubicBezTo>
                  <a:pt x="2888" y="4632"/>
                  <a:pt x="1162" y="7572"/>
                  <a:pt x="507" y="10686"/>
                </a:cubicBezTo>
                <a:cubicBezTo>
                  <a:pt x="28" y="12968"/>
                  <a:pt x="1" y="15570"/>
                  <a:pt x="593" y="17834"/>
                </a:cubicBezTo>
                <a:cubicBezTo>
                  <a:pt x="1256" y="20380"/>
                  <a:pt x="2329" y="22601"/>
                  <a:pt x="2245" y="25314"/>
                </a:cubicBezTo>
                <a:cubicBezTo>
                  <a:pt x="2159" y="28181"/>
                  <a:pt x="1580" y="30659"/>
                  <a:pt x="2078" y="33589"/>
                </a:cubicBezTo>
                <a:cubicBezTo>
                  <a:pt x="2736" y="37451"/>
                  <a:pt x="6385" y="39923"/>
                  <a:pt x="11969" y="39923"/>
                </a:cubicBezTo>
                <a:cubicBezTo>
                  <a:pt x="14052" y="39923"/>
                  <a:pt x="16405" y="39579"/>
                  <a:pt x="18971" y="38835"/>
                </a:cubicBezTo>
                <a:cubicBezTo>
                  <a:pt x="22988" y="37671"/>
                  <a:pt x="27153" y="37012"/>
                  <a:pt x="31330" y="36875"/>
                </a:cubicBezTo>
                <a:cubicBezTo>
                  <a:pt x="31630" y="36865"/>
                  <a:pt x="31928" y="36860"/>
                  <a:pt x="32226" y="36860"/>
                </a:cubicBezTo>
                <a:cubicBezTo>
                  <a:pt x="35807" y="36860"/>
                  <a:pt x="39244" y="37524"/>
                  <a:pt x="42815" y="37852"/>
                </a:cubicBezTo>
                <a:cubicBezTo>
                  <a:pt x="43587" y="37922"/>
                  <a:pt x="44369" y="37965"/>
                  <a:pt x="45149" y="37965"/>
                </a:cubicBezTo>
                <a:cubicBezTo>
                  <a:pt x="47133" y="37965"/>
                  <a:pt x="49109" y="37687"/>
                  <a:pt x="50909" y="36881"/>
                </a:cubicBezTo>
                <a:cubicBezTo>
                  <a:pt x="53291" y="35817"/>
                  <a:pt x="55248" y="33834"/>
                  <a:pt x="56278" y="31435"/>
                </a:cubicBezTo>
                <a:cubicBezTo>
                  <a:pt x="57312" y="29037"/>
                  <a:pt x="57409" y="26254"/>
                  <a:pt x="56543" y="23792"/>
                </a:cubicBezTo>
                <a:cubicBezTo>
                  <a:pt x="55873" y="21879"/>
                  <a:pt x="54649" y="20156"/>
                  <a:pt x="54275" y="18163"/>
                </a:cubicBezTo>
                <a:cubicBezTo>
                  <a:pt x="53826" y="15801"/>
                  <a:pt x="54629" y="13383"/>
                  <a:pt x="54545" y="10981"/>
                </a:cubicBezTo>
                <a:cubicBezTo>
                  <a:pt x="54425" y="7512"/>
                  <a:pt x="52381" y="4254"/>
                  <a:pt x="49501" y="2320"/>
                </a:cubicBezTo>
                <a:cubicBezTo>
                  <a:pt x="47142" y="738"/>
                  <a:pt x="44290" y="1"/>
                  <a:pt x="41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3583188" y="84563"/>
            <a:ext cx="753535" cy="499682"/>
          </a:xfrm>
          <a:custGeom>
            <a:avLst/>
            <a:gdLst/>
            <a:ahLst/>
            <a:cxnLst/>
            <a:rect l="l" t="t" r="r" b="b"/>
            <a:pathLst>
              <a:path w="7513" h="4982" extrusionOk="0">
                <a:moveTo>
                  <a:pt x="5336" y="1"/>
                </a:moveTo>
                <a:cubicBezTo>
                  <a:pt x="4958" y="1"/>
                  <a:pt x="4536" y="111"/>
                  <a:pt x="4071" y="365"/>
                </a:cubicBezTo>
                <a:cubicBezTo>
                  <a:pt x="2643" y="1148"/>
                  <a:pt x="0" y="1429"/>
                  <a:pt x="107" y="2807"/>
                </a:cubicBezTo>
                <a:cubicBezTo>
                  <a:pt x="207" y="4095"/>
                  <a:pt x="2519" y="4981"/>
                  <a:pt x="4201" y="4981"/>
                </a:cubicBezTo>
                <a:cubicBezTo>
                  <a:pt x="4319" y="4981"/>
                  <a:pt x="4429" y="4975"/>
                  <a:pt x="4539" y="4968"/>
                </a:cubicBezTo>
                <a:cubicBezTo>
                  <a:pt x="6228" y="4834"/>
                  <a:pt x="7513" y="3610"/>
                  <a:pt x="7403" y="2235"/>
                </a:cubicBezTo>
                <a:cubicBezTo>
                  <a:pt x="7323" y="1178"/>
                  <a:pt x="6577" y="1"/>
                  <a:pt x="53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txBox="1">
            <a:spLocks noGrp="1"/>
          </p:cNvSpPr>
          <p:nvPr>
            <p:ph type="title" hasCustomPrompt="1"/>
          </p:nvPr>
        </p:nvSpPr>
        <p:spPr>
          <a:xfrm>
            <a:off x="1377175" y="2098650"/>
            <a:ext cx="6389700" cy="624000"/>
          </a:xfrm>
          <a:prstGeom prst="rect">
            <a:avLst/>
          </a:prstGeom>
        </p:spPr>
        <p:txBody>
          <a:bodyPr spcFirstLastPara="1" wrap="square" lIns="91425" tIns="0" rIns="91425" bIns="0" anchor="ctr" anchorCtr="0">
            <a:noAutofit/>
          </a:bodyPr>
          <a:lstStyle>
            <a:lvl1pPr lvl="0" algn="ctr">
              <a:spcBef>
                <a:spcPts val="0"/>
              </a:spcBef>
              <a:spcAft>
                <a:spcPts val="0"/>
              </a:spcAft>
              <a:buSzPts val="12000"/>
              <a:buNone/>
              <a:defRPr sz="72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1" name="Google Shape;251;p11"/>
          <p:cNvSpPr txBox="1">
            <a:spLocks noGrp="1"/>
          </p:cNvSpPr>
          <p:nvPr>
            <p:ph type="body" idx="1"/>
          </p:nvPr>
        </p:nvSpPr>
        <p:spPr>
          <a:xfrm>
            <a:off x="2141275" y="2908400"/>
            <a:ext cx="4861500" cy="4551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pic>
        <p:nvPicPr>
          <p:cNvPr id="252" name="Google Shape;252;p11"/>
          <p:cNvPicPr preferRelativeResize="0"/>
          <p:nvPr/>
        </p:nvPicPr>
        <p:blipFill rotWithShape="1">
          <a:blip r:embed="rId2">
            <a:alphaModFix/>
          </a:blip>
          <a:srcRect l="26975" t="44942" b="27"/>
          <a:stretch/>
        </p:blipFill>
        <p:spPr>
          <a:xfrm rot="5400000">
            <a:off x="8224362" y="-373937"/>
            <a:ext cx="993375" cy="1284050"/>
          </a:xfrm>
          <a:prstGeom prst="rect">
            <a:avLst/>
          </a:prstGeom>
          <a:noFill/>
          <a:ln>
            <a:noFill/>
          </a:ln>
        </p:spPr>
      </p:pic>
      <p:pic>
        <p:nvPicPr>
          <p:cNvPr id="253" name="Google Shape;253;p11"/>
          <p:cNvPicPr preferRelativeResize="0"/>
          <p:nvPr/>
        </p:nvPicPr>
        <p:blipFill>
          <a:blip r:embed="rId3">
            <a:alphaModFix/>
          </a:blip>
          <a:stretch>
            <a:fillRect/>
          </a:stretch>
        </p:blipFill>
        <p:spPr>
          <a:xfrm>
            <a:off x="-108141" y="3387325"/>
            <a:ext cx="1790590" cy="183237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_1">
    <p:bg>
      <p:bgPr>
        <a:solidFill>
          <a:schemeClr val="accent1"/>
        </a:solidFill>
        <a:effectLst/>
      </p:bgPr>
    </p:bg>
    <p:spTree>
      <p:nvGrpSpPr>
        <p:cNvPr id="1" name="Shape 25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20124D"/>
              </a:buClr>
              <a:buSzPts val="3000"/>
              <a:buFont typeface="Montserrat"/>
              <a:buNone/>
              <a:defRPr sz="3000">
                <a:solidFill>
                  <a:srgbClr val="20124D"/>
                </a:solidFill>
                <a:latin typeface="Montserrat"/>
                <a:ea typeface="Montserrat"/>
                <a:cs typeface="Montserrat"/>
                <a:sym typeface="Montserrat"/>
              </a:defRPr>
            </a:lvl1pPr>
            <a:lvl2pPr lvl="1">
              <a:spcBef>
                <a:spcPts val="0"/>
              </a:spcBef>
              <a:spcAft>
                <a:spcPts val="0"/>
              </a:spcAft>
              <a:buClr>
                <a:srgbClr val="20124D"/>
              </a:buClr>
              <a:buSzPts val="3000"/>
              <a:buFont typeface="Montserrat"/>
              <a:buNone/>
              <a:defRPr sz="3000">
                <a:solidFill>
                  <a:srgbClr val="20124D"/>
                </a:solidFill>
                <a:latin typeface="Montserrat"/>
                <a:ea typeface="Montserrat"/>
                <a:cs typeface="Montserrat"/>
                <a:sym typeface="Montserrat"/>
              </a:defRPr>
            </a:lvl2pPr>
            <a:lvl3pPr lvl="2">
              <a:spcBef>
                <a:spcPts val="0"/>
              </a:spcBef>
              <a:spcAft>
                <a:spcPts val="0"/>
              </a:spcAft>
              <a:buClr>
                <a:srgbClr val="20124D"/>
              </a:buClr>
              <a:buSzPts val="3000"/>
              <a:buFont typeface="Montserrat"/>
              <a:buNone/>
              <a:defRPr sz="3000">
                <a:solidFill>
                  <a:srgbClr val="20124D"/>
                </a:solidFill>
                <a:latin typeface="Montserrat"/>
                <a:ea typeface="Montserrat"/>
                <a:cs typeface="Montserrat"/>
                <a:sym typeface="Montserrat"/>
              </a:defRPr>
            </a:lvl3pPr>
            <a:lvl4pPr lvl="3">
              <a:spcBef>
                <a:spcPts val="0"/>
              </a:spcBef>
              <a:spcAft>
                <a:spcPts val="0"/>
              </a:spcAft>
              <a:buClr>
                <a:srgbClr val="20124D"/>
              </a:buClr>
              <a:buSzPts val="3000"/>
              <a:buFont typeface="Montserrat"/>
              <a:buNone/>
              <a:defRPr sz="3000">
                <a:solidFill>
                  <a:srgbClr val="20124D"/>
                </a:solidFill>
                <a:latin typeface="Montserrat"/>
                <a:ea typeface="Montserrat"/>
                <a:cs typeface="Montserrat"/>
                <a:sym typeface="Montserrat"/>
              </a:defRPr>
            </a:lvl4pPr>
            <a:lvl5pPr lvl="4">
              <a:spcBef>
                <a:spcPts val="0"/>
              </a:spcBef>
              <a:spcAft>
                <a:spcPts val="0"/>
              </a:spcAft>
              <a:buClr>
                <a:srgbClr val="20124D"/>
              </a:buClr>
              <a:buSzPts val="3000"/>
              <a:buFont typeface="Montserrat"/>
              <a:buNone/>
              <a:defRPr sz="3000">
                <a:solidFill>
                  <a:srgbClr val="20124D"/>
                </a:solidFill>
                <a:latin typeface="Montserrat"/>
                <a:ea typeface="Montserrat"/>
                <a:cs typeface="Montserrat"/>
                <a:sym typeface="Montserrat"/>
              </a:defRPr>
            </a:lvl5pPr>
            <a:lvl6pPr lvl="5">
              <a:spcBef>
                <a:spcPts val="0"/>
              </a:spcBef>
              <a:spcAft>
                <a:spcPts val="0"/>
              </a:spcAft>
              <a:buClr>
                <a:srgbClr val="20124D"/>
              </a:buClr>
              <a:buSzPts val="3000"/>
              <a:buFont typeface="Montserrat"/>
              <a:buNone/>
              <a:defRPr sz="3000">
                <a:solidFill>
                  <a:srgbClr val="20124D"/>
                </a:solidFill>
                <a:latin typeface="Montserrat"/>
                <a:ea typeface="Montserrat"/>
                <a:cs typeface="Montserrat"/>
                <a:sym typeface="Montserrat"/>
              </a:defRPr>
            </a:lvl6pPr>
            <a:lvl7pPr lvl="6">
              <a:spcBef>
                <a:spcPts val="0"/>
              </a:spcBef>
              <a:spcAft>
                <a:spcPts val="0"/>
              </a:spcAft>
              <a:buClr>
                <a:srgbClr val="20124D"/>
              </a:buClr>
              <a:buSzPts val="3000"/>
              <a:buFont typeface="Montserrat"/>
              <a:buNone/>
              <a:defRPr sz="3000">
                <a:solidFill>
                  <a:srgbClr val="20124D"/>
                </a:solidFill>
                <a:latin typeface="Montserrat"/>
                <a:ea typeface="Montserrat"/>
                <a:cs typeface="Montserrat"/>
                <a:sym typeface="Montserrat"/>
              </a:defRPr>
            </a:lvl7pPr>
            <a:lvl8pPr lvl="7">
              <a:spcBef>
                <a:spcPts val="0"/>
              </a:spcBef>
              <a:spcAft>
                <a:spcPts val="0"/>
              </a:spcAft>
              <a:buClr>
                <a:srgbClr val="20124D"/>
              </a:buClr>
              <a:buSzPts val="3000"/>
              <a:buFont typeface="Montserrat"/>
              <a:buNone/>
              <a:defRPr sz="3000">
                <a:solidFill>
                  <a:srgbClr val="20124D"/>
                </a:solidFill>
                <a:latin typeface="Montserrat"/>
                <a:ea typeface="Montserrat"/>
                <a:cs typeface="Montserrat"/>
                <a:sym typeface="Montserrat"/>
              </a:defRPr>
            </a:lvl8pPr>
            <a:lvl9pPr lvl="8">
              <a:spcBef>
                <a:spcPts val="0"/>
              </a:spcBef>
              <a:spcAft>
                <a:spcPts val="0"/>
              </a:spcAft>
              <a:buClr>
                <a:srgbClr val="20124D"/>
              </a:buClr>
              <a:buSzPts val="3000"/>
              <a:buFont typeface="Montserrat"/>
              <a:buNone/>
              <a:defRPr sz="3000">
                <a:solidFill>
                  <a:srgbClr val="20124D"/>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rgbClr val="20124D"/>
              </a:buClr>
              <a:buSzPts val="1400"/>
              <a:buFont typeface="Lato"/>
              <a:buChar char="●"/>
              <a:defRPr>
                <a:solidFill>
                  <a:srgbClr val="20124D"/>
                </a:solidFill>
                <a:latin typeface="Lato"/>
                <a:ea typeface="Lato"/>
                <a:cs typeface="Lato"/>
                <a:sym typeface="Lato"/>
              </a:defRPr>
            </a:lvl1pPr>
            <a:lvl2pPr marL="914400" lvl="1"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2pPr>
            <a:lvl3pPr marL="1371600" lvl="2"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3pPr>
            <a:lvl4pPr marL="1828800" lvl="3"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4pPr>
            <a:lvl5pPr marL="2286000" lvl="4"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5pPr>
            <a:lvl6pPr marL="2743200" lvl="5"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6pPr>
            <a:lvl7pPr marL="3200400" lvl="6"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7pPr>
            <a:lvl8pPr marL="3657600" lvl="7" indent="-317500">
              <a:lnSpc>
                <a:spcPct val="115000"/>
              </a:lnSpc>
              <a:spcBef>
                <a:spcPts val="1600"/>
              </a:spcBef>
              <a:spcAft>
                <a:spcPts val="0"/>
              </a:spcAft>
              <a:buClr>
                <a:srgbClr val="20124D"/>
              </a:buClr>
              <a:buSzPts val="1400"/>
              <a:buFont typeface="Lato"/>
              <a:buChar char="○"/>
              <a:defRPr>
                <a:solidFill>
                  <a:srgbClr val="20124D"/>
                </a:solidFill>
                <a:latin typeface="Lato"/>
                <a:ea typeface="Lato"/>
                <a:cs typeface="Lato"/>
                <a:sym typeface="Lato"/>
              </a:defRPr>
            </a:lvl8pPr>
            <a:lvl9pPr marL="4114800" lvl="8" indent="-317500">
              <a:lnSpc>
                <a:spcPct val="115000"/>
              </a:lnSpc>
              <a:spcBef>
                <a:spcPts val="1600"/>
              </a:spcBef>
              <a:spcAft>
                <a:spcPts val="1600"/>
              </a:spcAft>
              <a:buClr>
                <a:srgbClr val="20124D"/>
              </a:buClr>
              <a:buSzPts val="1400"/>
              <a:buFont typeface="Lato"/>
              <a:buChar char="■"/>
              <a:defRPr>
                <a:solidFill>
                  <a:srgbClr val="20124D"/>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4" r:id="rId13"/>
    <p:sldLayoutId id="2147483667" r:id="rId14"/>
    <p:sldLayoutId id="2147483668" r:id="rId15"/>
    <p:sldLayoutId id="2147483669" r:id="rId16"/>
    <p:sldLayoutId id="2147483674" r:id="rId17"/>
    <p:sldLayoutId id="2147483675" r:id="rId18"/>
    <p:sldLayoutId id="2147483678" r:id="rId19"/>
    <p:sldLayoutId id="2147483679" r:id="rId20"/>
    <p:sldLayoutId id="2147483681"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70"/>
        <p:cNvGrpSpPr/>
        <p:nvPr/>
      </p:nvGrpSpPr>
      <p:grpSpPr>
        <a:xfrm>
          <a:off x="0" y="0"/>
          <a:ext cx="0" cy="0"/>
          <a:chOff x="0" y="0"/>
          <a:chExt cx="0" cy="0"/>
        </a:xfrm>
      </p:grpSpPr>
      <p:sp>
        <p:nvSpPr>
          <p:cNvPr id="1872" name="Google Shape;1872;p42"/>
          <p:cNvSpPr txBox="1">
            <a:spLocks noGrp="1"/>
          </p:cNvSpPr>
          <p:nvPr>
            <p:ph type="title"/>
          </p:nvPr>
        </p:nvSpPr>
        <p:spPr>
          <a:xfrm>
            <a:off x="1765425" y="2819639"/>
            <a:ext cx="7378575" cy="883800"/>
          </a:xfrm>
          <a:prstGeom prst="rect">
            <a:avLst/>
          </a:prstGeom>
        </p:spPr>
        <p:txBody>
          <a:bodyPr spcFirstLastPara="1" wrap="square" lIns="91425" tIns="91425" rIns="91425" bIns="91425" anchor="b" anchorCtr="0">
            <a:noAutofit/>
          </a:bodyPr>
          <a:lstStyle/>
          <a:p>
            <a:pPr algn="ctr"/>
            <a:r>
              <a:rPr lang="id-ID" sz="2000" b="1" dirty="0" smtClean="0">
                <a:latin typeface="Arial Black" pitchFamily="34" charset="0"/>
              </a:rPr>
              <a:t>SISTEM PENGARSIPAN DATA IMPORT DAN EXPORT BERBASIS WEB</a:t>
            </a:r>
            <a:br>
              <a:rPr lang="id-ID" sz="2000" b="1" dirty="0" smtClean="0">
                <a:latin typeface="Arial Black" pitchFamily="34" charset="0"/>
              </a:rPr>
            </a:br>
            <a:r>
              <a:rPr lang="id-ID" sz="2000" b="1" dirty="0" smtClean="0">
                <a:latin typeface="Arial Black" pitchFamily="34" charset="0"/>
              </a:rPr>
              <a:t>STUDI KASUS: PT. BATAM SELALU BERSATU</a:t>
            </a:r>
            <a:r>
              <a:rPr lang="en-US" altLang="ko-KR" sz="2000" b="1" dirty="0" smtClean="0">
                <a:latin typeface="Arial Black" pitchFamily="34" charset="0"/>
              </a:rPr>
              <a:t/>
            </a:r>
            <a:br>
              <a:rPr lang="en-US" altLang="ko-KR" sz="2000" b="1" dirty="0" smtClean="0">
                <a:latin typeface="Arial Black" pitchFamily="34" charset="0"/>
              </a:rPr>
            </a:br>
            <a:endParaRPr sz="2000" dirty="0"/>
          </a:p>
        </p:txBody>
      </p:sp>
      <p:pic>
        <p:nvPicPr>
          <p:cNvPr id="4" name="Picture 3">
            <a:extLst>
              <a:ext uri="{FF2B5EF4-FFF2-40B4-BE49-F238E27FC236}">
                <a16:creationId xmlns:a16="http://schemas.microsoft.com/office/drawing/2014/main" xmlns="" id="{FC9EBDC9-87A6-490E-9553-4C97E0DDBEE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469168" y="172016"/>
            <a:ext cx="1475656" cy="1232066"/>
          </a:xfrm>
          <a:prstGeom prst="rect">
            <a:avLst/>
          </a:prstGeom>
        </p:spPr>
      </p:pic>
      <p:sp>
        <p:nvSpPr>
          <p:cNvPr id="5" name="TextBox 4"/>
          <p:cNvSpPr txBox="1"/>
          <p:nvPr/>
        </p:nvSpPr>
        <p:spPr>
          <a:xfrm>
            <a:off x="6907793" y="4633013"/>
            <a:ext cx="3286408" cy="769441"/>
          </a:xfrm>
          <a:prstGeom prst="rect">
            <a:avLst/>
          </a:prstGeom>
          <a:noFill/>
        </p:spPr>
        <p:txBody>
          <a:bodyPr wrap="square" rtlCol="0">
            <a:spAutoFit/>
          </a:bodyPr>
          <a:lstStyle/>
          <a:p>
            <a:pPr>
              <a:lnSpc>
                <a:spcPct val="150000"/>
              </a:lnSpc>
              <a:defRPr/>
            </a:pPr>
            <a:r>
              <a:rPr lang="id-ID" altLang="ko-KR" sz="1000" dirty="0" smtClean="0"/>
              <a:t>Nama : Aldilla Nurfhara Darasatti T.</a:t>
            </a:r>
          </a:p>
          <a:p>
            <a:pPr>
              <a:lnSpc>
                <a:spcPct val="150000"/>
              </a:lnSpc>
              <a:defRPr/>
            </a:pPr>
            <a:r>
              <a:rPr lang="id-ID" altLang="ko-KR" sz="1000" dirty="0" smtClean="0"/>
              <a:t>Nim : 3311801051</a:t>
            </a:r>
            <a:endParaRPr lang="en-US" altLang="ko-KR" sz="1000" dirty="0" smtClean="0"/>
          </a:p>
          <a:p>
            <a:endParaRPr lang="id-ID" dirty="0"/>
          </a:p>
        </p:txBody>
      </p:sp>
    </p:spTree>
  </p:cSld>
  <p:clrMapOvr>
    <a:masterClrMapping/>
  </p:clrMapOvr>
  <p:transition spd="med">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72"/>
                                        </p:tgtEl>
                                        <p:attrNameLst>
                                          <p:attrName>style.visibility</p:attrName>
                                        </p:attrNameLst>
                                      </p:cBhvr>
                                      <p:to>
                                        <p:strVal val="visible"/>
                                      </p:to>
                                    </p:set>
                                    <p:anim calcmode="lin" valueType="num">
                                      <p:cBhvr additive="base">
                                        <p:cTn id="7" dur="2000" fill="hold"/>
                                        <p:tgtEl>
                                          <p:spTgt spid="1872"/>
                                        </p:tgtEl>
                                        <p:attrNameLst>
                                          <p:attrName>ppt_x</p:attrName>
                                        </p:attrNameLst>
                                      </p:cBhvr>
                                      <p:tavLst>
                                        <p:tav tm="0">
                                          <p:val>
                                            <p:strVal val="#ppt_x"/>
                                          </p:val>
                                        </p:tav>
                                        <p:tav tm="100000">
                                          <p:val>
                                            <p:strVal val="#ppt_x"/>
                                          </p:val>
                                        </p:tav>
                                      </p:tavLst>
                                    </p:anim>
                                    <p:anim calcmode="lin" valueType="num">
                                      <p:cBhvr additive="base">
                                        <p:cTn id="8" dur="2000" fill="hold"/>
                                        <p:tgtEl>
                                          <p:spTgt spid="18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plus(in)">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2"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7" name="Google Shape;1817;p39"/>
          <p:cNvSpPr/>
          <p:nvPr/>
        </p:nvSpPr>
        <p:spPr>
          <a:xfrm>
            <a:off x="3624218" y="5288087"/>
            <a:ext cx="44358" cy="57939"/>
          </a:xfrm>
          <a:custGeom>
            <a:avLst/>
            <a:gdLst/>
            <a:ahLst/>
            <a:cxnLst/>
            <a:rect l="l" t="t" r="r" b="b"/>
            <a:pathLst>
              <a:path w="712" h="930" extrusionOk="0">
                <a:moveTo>
                  <a:pt x="212" y="0"/>
                </a:moveTo>
                <a:lnTo>
                  <a:pt x="0" y="217"/>
                </a:lnTo>
                <a:lnTo>
                  <a:pt x="712" y="929"/>
                </a:lnTo>
                <a:cubicBezTo>
                  <a:pt x="697" y="770"/>
                  <a:pt x="684" y="613"/>
                  <a:pt x="669" y="453"/>
                </a:cubicBezTo>
                <a:lnTo>
                  <a:pt x="21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9"/>
          <p:cNvSpPr/>
          <p:nvPr/>
        </p:nvSpPr>
        <p:spPr>
          <a:xfrm>
            <a:off x="3621788" y="5285720"/>
            <a:ext cx="15637" cy="15949"/>
          </a:xfrm>
          <a:custGeom>
            <a:avLst/>
            <a:gdLst/>
            <a:ahLst/>
            <a:cxnLst/>
            <a:rect l="l" t="t" r="r" b="b"/>
            <a:pathLst>
              <a:path w="251" h="256" extrusionOk="0">
                <a:moveTo>
                  <a:pt x="213" y="1"/>
                </a:moveTo>
                <a:lnTo>
                  <a:pt x="1" y="218"/>
                </a:lnTo>
                <a:lnTo>
                  <a:pt x="39" y="255"/>
                </a:lnTo>
                <a:lnTo>
                  <a:pt x="251" y="38"/>
                </a:lnTo>
                <a:lnTo>
                  <a:pt x="21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9"/>
          <p:cNvSpPr/>
          <p:nvPr/>
        </p:nvSpPr>
        <p:spPr>
          <a:xfrm>
            <a:off x="3619483" y="5283414"/>
            <a:ext cx="15637" cy="15886"/>
          </a:xfrm>
          <a:custGeom>
            <a:avLst/>
            <a:gdLst/>
            <a:ahLst/>
            <a:cxnLst/>
            <a:rect l="l" t="t" r="r" b="b"/>
            <a:pathLst>
              <a:path w="251" h="255" extrusionOk="0">
                <a:moveTo>
                  <a:pt x="213" y="0"/>
                </a:moveTo>
                <a:lnTo>
                  <a:pt x="0" y="216"/>
                </a:lnTo>
                <a:lnTo>
                  <a:pt x="38" y="255"/>
                </a:lnTo>
                <a:lnTo>
                  <a:pt x="250" y="38"/>
                </a:lnTo>
                <a:lnTo>
                  <a:pt x="2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9"/>
          <p:cNvSpPr/>
          <p:nvPr/>
        </p:nvSpPr>
        <p:spPr>
          <a:xfrm>
            <a:off x="2278548" y="5288087"/>
            <a:ext cx="335672" cy="324396"/>
          </a:xfrm>
          <a:custGeom>
            <a:avLst/>
            <a:gdLst/>
            <a:ahLst/>
            <a:cxnLst/>
            <a:rect l="l" t="t" r="r" b="b"/>
            <a:pathLst>
              <a:path w="5388" h="5207" extrusionOk="0">
                <a:moveTo>
                  <a:pt x="218" y="0"/>
                </a:moveTo>
                <a:lnTo>
                  <a:pt x="1" y="217"/>
                </a:lnTo>
                <a:lnTo>
                  <a:pt x="4995" y="5206"/>
                </a:lnTo>
                <a:cubicBezTo>
                  <a:pt x="5122" y="5193"/>
                  <a:pt x="5255" y="5178"/>
                  <a:pt x="5387" y="5169"/>
                </a:cubicBezTo>
                <a:lnTo>
                  <a:pt x="218"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9"/>
          <p:cNvSpPr/>
          <p:nvPr/>
        </p:nvSpPr>
        <p:spPr>
          <a:xfrm>
            <a:off x="2276243" y="5299239"/>
            <a:ext cx="62" cy="62"/>
          </a:xfrm>
          <a:custGeom>
            <a:avLst/>
            <a:gdLst/>
            <a:ahLst/>
            <a:cxnLst/>
            <a:rect l="l" t="t" r="r" b="b"/>
            <a:pathLst>
              <a:path w="1" h="1" extrusionOk="0">
                <a:moveTo>
                  <a:pt x="0" y="1"/>
                </a:move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9"/>
          <p:cNvSpPr/>
          <p:nvPr/>
        </p:nvSpPr>
        <p:spPr>
          <a:xfrm>
            <a:off x="2276243" y="5299239"/>
            <a:ext cx="2367" cy="2430"/>
          </a:xfrm>
          <a:custGeom>
            <a:avLst/>
            <a:gdLst/>
            <a:ahLst/>
            <a:cxnLst/>
            <a:rect l="l" t="t" r="r" b="b"/>
            <a:pathLst>
              <a:path w="38" h="39" extrusionOk="0">
                <a:moveTo>
                  <a:pt x="38" y="38"/>
                </a:moveTo>
                <a:lnTo>
                  <a:pt x="38" y="38"/>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9"/>
          <p:cNvSpPr/>
          <p:nvPr/>
        </p:nvSpPr>
        <p:spPr>
          <a:xfrm>
            <a:off x="2276243" y="5285720"/>
            <a:ext cx="15949" cy="15949"/>
          </a:xfrm>
          <a:custGeom>
            <a:avLst/>
            <a:gdLst/>
            <a:ahLst/>
            <a:cxnLst/>
            <a:rect l="l" t="t" r="r" b="b"/>
            <a:pathLst>
              <a:path w="256" h="256" extrusionOk="0">
                <a:moveTo>
                  <a:pt x="218" y="1"/>
                </a:moveTo>
                <a:lnTo>
                  <a:pt x="0" y="218"/>
                </a:lnTo>
                <a:lnTo>
                  <a:pt x="38" y="255"/>
                </a:lnTo>
                <a:lnTo>
                  <a:pt x="255" y="38"/>
                </a:lnTo>
                <a:lnTo>
                  <a:pt x="21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9"/>
          <p:cNvSpPr/>
          <p:nvPr/>
        </p:nvSpPr>
        <p:spPr>
          <a:xfrm>
            <a:off x="2273938" y="5296871"/>
            <a:ext cx="2367" cy="2430"/>
          </a:xfrm>
          <a:custGeom>
            <a:avLst/>
            <a:gdLst/>
            <a:ahLst/>
            <a:cxnLst/>
            <a:rect l="l" t="t" r="r" b="b"/>
            <a:pathLst>
              <a:path w="38" h="39" extrusionOk="0">
                <a:moveTo>
                  <a:pt x="0" y="0"/>
                </a:moveTo>
                <a:lnTo>
                  <a:pt x="0" y="0"/>
                </a:lnTo>
                <a:lnTo>
                  <a:pt x="37" y="39"/>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9"/>
          <p:cNvSpPr/>
          <p:nvPr/>
        </p:nvSpPr>
        <p:spPr>
          <a:xfrm>
            <a:off x="2273938" y="5283414"/>
            <a:ext cx="15887" cy="15886"/>
          </a:xfrm>
          <a:custGeom>
            <a:avLst/>
            <a:gdLst/>
            <a:ahLst/>
            <a:cxnLst/>
            <a:rect l="l" t="t" r="r" b="b"/>
            <a:pathLst>
              <a:path w="255" h="255" extrusionOk="0">
                <a:moveTo>
                  <a:pt x="216" y="0"/>
                </a:moveTo>
                <a:lnTo>
                  <a:pt x="0" y="216"/>
                </a:lnTo>
                <a:lnTo>
                  <a:pt x="37" y="255"/>
                </a:lnTo>
                <a:lnTo>
                  <a:pt x="255" y="38"/>
                </a:lnTo>
                <a:lnTo>
                  <a:pt x="216"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9"/>
          <p:cNvSpPr/>
          <p:nvPr/>
        </p:nvSpPr>
        <p:spPr>
          <a:xfrm>
            <a:off x="930946" y="5299239"/>
            <a:ext cx="2430" cy="2430"/>
          </a:xfrm>
          <a:custGeom>
            <a:avLst/>
            <a:gdLst/>
            <a:ahLst/>
            <a:cxnLst/>
            <a:rect l="l" t="t" r="r" b="b"/>
            <a:pathLst>
              <a:path w="39" h="39" extrusionOk="0">
                <a:moveTo>
                  <a:pt x="1" y="1"/>
                </a:moveTo>
                <a:lnTo>
                  <a:pt x="38" y="38"/>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9"/>
          <p:cNvSpPr/>
          <p:nvPr/>
        </p:nvSpPr>
        <p:spPr>
          <a:xfrm>
            <a:off x="930946" y="5285720"/>
            <a:ext cx="15949" cy="15949"/>
          </a:xfrm>
          <a:custGeom>
            <a:avLst/>
            <a:gdLst/>
            <a:ahLst/>
            <a:cxnLst/>
            <a:rect l="l" t="t" r="r" b="b"/>
            <a:pathLst>
              <a:path w="256" h="256" extrusionOk="0">
                <a:moveTo>
                  <a:pt x="218" y="1"/>
                </a:moveTo>
                <a:lnTo>
                  <a:pt x="1" y="218"/>
                </a:lnTo>
                <a:lnTo>
                  <a:pt x="38" y="255"/>
                </a:lnTo>
                <a:lnTo>
                  <a:pt x="255" y="38"/>
                </a:lnTo>
                <a:lnTo>
                  <a:pt x="21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9"/>
          <p:cNvSpPr/>
          <p:nvPr/>
        </p:nvSpPr>
        <p:spPr>
          <a:xfrm>
            <a:off x="928641" y="5296871"/>
            <a:ext cx="2367" cy="2430"/>
          </a:xfrm>
          <a:custGeom>
            <a:avLst/>
            <a:gdLst/>
            <a:ahLst/>
            <a:cxnLst/>
            <a:rect l="l" t="t" r="r" b="b"/>
            <a:pathLst>
              <a:path w="38" h="39" extrusionOk="0">
                <a:moveTo>
                  <a:pt x="0" y="0"/>
                </a:moveTo>
                <a:lnTo>
                  <a:pt x="38" y="39"/>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9"/>
          <p:cNvSpPr/>
          <p:nvPr/>
        </p:nvSpPr>
        <p:spPr>
          <a:xfrm>
            <a:off x="928641" y="5283414"/>
            <a:ext cx="15949" cy="15886"/>
          </a:xfrm>
          <a:custGeom>
            <a:avLst/>
            <a:gdLst/>
            <a:ahLst/>
            <a:cxnLst/>
            <a:rect l="l" t="t" r="r" b="b"/>
            <a:pathLst>
              <a:path w="256" h="255" extrusionOk="0">
                <a:moveTo>
                  <a:pt x="217" y="0"/>
                </a:moveTo>
                <a:lnTo>
                  <a:pt x="0" y="216"/>
                </a:lnTo>
                <a:lnTo>
                  <a:pt x="38" y="255"/>
                </a:lnTo>
                <a:lnTo>
                  <a:pt x="255" y="38"/>
                </a:lnTo>
                <a:lnTo>
                  <a:pt x="21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64;p56"/>
          <p:cNvSpPr/>
          <p:nvPr/>
        </p:nvSpPr>
        <p:spPr>
          <a:xfrm>
            <a:off x="1388697" y="917731"/>
            <a:ext cx="1178658" cy="656092"/>
          </a:xfrm>
          <a:custGeom>
            <a:avLst/>
            <a:gdLst/>
            <a:ahLst/>
            <a:cxnLst/>
            <a:rect l="l" t="t" r="r" b="b"/>
            <a:pathLst>
              <a:path w="132529" h="75758" extrusionOk="0">
                <a:moveTo>
                  <a:pt x="35681" y="1"/>
                </a:moveTo>
                <a:cubicBezTo>
                  <a:pt x="28391" y="1"/>
                  <a:pt x="21714" y="3251"/>
                  <a:pt x="17602" y="6966"/>
                </a:cubicBezTo>
                <a:cubicBezTo>
                  <a:pt x="6338" y="17142"/>
                  <a:pt x="0" y="39095"/>
                  <a:pt x="43841" y="64496"/>
                </a:cubicBezTo>
                <a:cubicBezTo>
                  <a:pt x="57636" y="72490"/>
                  <a:pt x="69677" y="75757"/>
                  <a:pt x="79840" y="75757"/>
                </a:cubicBezTo>
                <a:cubicBezTo>
                  <a:pt x="123563" y="75757"/>
                  <a:pt x="132529" y="15282"/>
                  <a:pt x="96854" y="10434"/>
                </a:cubicBezTo>
                <a:cubicBezTo>
                  <a:pt x="91877" y="9757"/>
                  <a:pt x="87820" y="9515"/>
                  <a:pt x="84413" y="9515"/>
                </a:cubicBezTo>
                <a:cubicBezTo>
                  <a:pt x="75850" y="9515"/>
                  <a:pt x="71389" y="11044"/>
                  <a:pt x="66742" y="11044"/>
                </a:cubicBezTo>
                <a:cubicBezTo>
                  <a:pt x="62219" y="11044"/>
                  <a:pt x="57519" y="9596"/>
                  <a:pt x="48690" y="3882"/>
                </a:cubicBezTo>
                <a:cubicBezTo>
                  <a:pt x="44404" y="1110"/>
                  <a:pt x="39938" y="1"/>
                  <a:pt x="35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65;p56"/>
          <p:cNvSpPr/>
          <p:nvPr/>
        </p:nvSpPr>
        <p:spPr>
          <a:xfrm rot="412498">
            <a:off x="1618030" y="3256651"/>
            <a:ext cx="766385" cy="499217"/>
          </a:xfrm>
          <a:custGeom>
            <a:avLst/>
            <a:gdLst/>
            <a:ahLst/>
            <a:cxnLst/>
            <a:rect l="l" t="t" r="r" b="b"/>
            <a:pathLst>
              <a:path w="128434" h="70095" extrusionOk="0">
                <a:moveTo>
                  <a:pt x="89313" y="0"/>
                </a:moveTo>
                <a:cubicBezTo>
                  <a:pt x="87846" y="0"/>
                  <a:pt x="86325" y="120"/>
                  <a:pt x="84751" y="369"/>
                </a:cubicBezTo>
                <a:cubicBezTo>
                  <a:pt x="62519" y="3888"/>
                  <a:pt x="60490" y="10445"/>
                  <a:pt x="50383" y="10445"/>
                </a:cubicBezTo>
                <a:cubicBezTo>
                  <a:pt x="47051" y="10445"/>
                  <a:pt x="42841" y="9732"/>
                  <a:pt x="36739" y="7963"/>
                </a:cubicBezTo>
                <a:cubicBezTo>
                  <a:pt x="34405" y="7286"/>
                  <a:pt x="32140" y="6983"/>
                  <a:pt x="29967" y="6983"/>
                </a:cubicBezTo>
                <a:cubicBezTo>
                  <a:pt x="19766" y="6983"/>
                  <a:pt x="11601" y="13674"/>
                  <a:pt x="7855" y="19867"/>
                </a:cubicBezTo>
                <a:cubicBezTo>
                  <a:pt x="0" y="32856"/>
                  <a:pt x="251" y="55703"/>
                  <a:pt x="49548" y="67407"/>
                </a:cubicBezTo>
                <a:cubicBezTo>
                  <a:pt x="57352" y="69259"/>
                  <a:pt x="64386" y="70094"/>
                  <a:pt x="70689" y="70094"/>
                </a:cubicBezTo>
                <a:cubicBezTo>
                  <a:pt x="128434" y="70094"/>
                  <a:pt x="124821" y="0"/>
                  <a:pt x="89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64;p56"/>
          <p:cNvSpPr/>
          <p:nvPr/>
        </p:nvSpPr>
        <p:spPr>
          <a:xfrm>
            <a:off x="1356458" y="3312170"/>
            <a:ext cx="1178658" cy="656092"/>
          </a:xfrm>
          <a:custGeom>
            <a:avLst/>
            <a:gdLst/>
            <a:ahLst/>
            <a:cxnLst/>
            <a:rect l="l" t="t" r="r" b="b"/>
            <a:pathLst>
              <a:path w="132529" h="75758" extrusionOk="0">
                <a:moveTo>
                  <a:pt x="35681" y="1"/>
                </a:moveTo>
                <a:cubicBezTo>
                  <a:pt x="28391" y="1"/>
                  <a:pt x="21714" y="3251"/>
                  <a:pt x="17602" y="6966"/>
                </a:cubicBezTo>
                <a:cubicBezTo>
                  <a:pt x="6338" y="17142"/>
                  <a:pt x="0" y="39095"/>
                  <a:pt x="43841" y="64496"/>
                </a:cubicBezTo>
                <a:cubicBezTo>
                  <a:pt x="57636" y="72490"/>
                  <a:pt x="69677" y="75757"/>
                  <a:pt x="79840" y="75757"/>
                </a:cubicBezTo>
                <a:cubicBezTo>
                  <a:pt x="123563" y="75757"/>
                  <a:pt x="132529" y="15282"/>
                  <a:pt x="96854" y="10434"/>
                </a:cubicBezTo>
                <a:cubicBezTo>
                  <a:pt x="91877" y="9757"/>
                  <a:pt x="87820" y="9515"/>
                  <a:pt x="84413" y="9515"/>
                </a:cubicBezTo>
                <a:cubicBezTo>
                  <a:pt x="75850" y="9515"/>
                  <a:pt x="71389" y="11044"/>
                  <a:pt x="66742" y="11044"/>
                </a:cubicBezTo>
                <a:cubicBezTo>
                  <a:pt x="62219" y="11044"/>
                  <a:pt x="57519" y="9596"/>
                  <a:pt x="48690" y="3882"/>
                </a:cubicBezTo>
                <a:cubicBezTo>
                  <a:pt x="44404" y="1110"/>
                  <a:pt x="39938" y="1"/>
                  <a:pt x="35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65;p56"/>
          <p:cNvSpPr/>
          <p:nvPr/>
        </p:nvSpPr>
        <p:spPr>
          <a:xfrm rot="412498">
            <a:off x="1612169" y="991165"/>
            <a:ext cx="766385" cy="499217"/>
          </a:xfrm>
          <a:custGeom>
            <a:avLst/>
            <a:gdLst/>
            <a:ahLst/>
            <a:cxnLst/>
            <a:rect l="l" t="t" r="r" b="b"/>
            <a:pathLst>
              <a:path w="128434" h="70095" extrusionOk="0">
                <a:moveTo>
                  <a:pt x="89313" y="0"/>
                </a:moveTo>
                <a:cubicBezTo>
                  <a:pt x="87846" y="0"/>
                  <a:pt x="86325" y="120"/>
                  <a:pt x="84751" y="369"/>
                </a:cubicBezTo>
                <a:cubicBezTo>
                  <a:pt x="62519" y="3888"/>
                  <a:pt x="60490" y="10445"/>
                  <a:pt x="50383" y="10445"/>
                </a:cubicBezTo>
                <a:cubicBezTo>
                  <a:pt x="47051" y="10445"/>
                  <a:pt x="42841" y="9732"/>
                  <a:pt x="36739" y="7963"/>
                </a:cubicBezTo>
                <a:cubicBezTo>
                  <a:pt x="34405" y="7286"/>
                  <a:pt x="32140" y="6983"/>
                  <a:pt x="29967" y="6983"/>
                </a:cubicBezTo>
                <a:cubicBezTo>
                  <a:pt x="19766" y="6983"/>
                  <a:pt x="11601" y="13674"/>
                  <a:pt x="7855" y="19867"/>
                </a:cubicBezTo>
                <a:cubicBezTo>
                  <a:pt x="0" y="32856"/>
                  <a:pt x="251" y="55703"/>
                  <a:pt x="49548" y="67407"/>
                </a:cubicBezTo>
                <a:cubicBezTo>
                  <a:pt x="57352" y="69259"/>
                  <a:pt x="64386" y="70094"/>
                  <a:pt x="70689" y="70094"/>
                </a:cubicBezTo>
                <a:cubicBezTo>
                  <a:pt x="128434" y="70094"/>
                  <a:pt x="124821" y="0"/>
                  <a:pt x="89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5"/>
          <p:cNvGrpSpPr/>
          <p:nvPr/>
        </p:nvGrpSpPr>
        <p:grpSpPr>
          <a:xfrm>
            <a:off x="3121115" y="1406235"/>
            <a:ext cx="5053894" cy="381622"/>
            <a:chOff x="3131840" y="1491630"/>
            <a:chExt cx="5256584" cy="576064"/>
          </a:xfrm>
        </p:grpSpPr>
        <p:sp>
          <p:nvSpPr>
            <p:cNvPr id="21" name="Rectangle 20"/>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lvl="0" indent="-342900" algn="just">
                <a:lnSpc>
                  <a:spcPct val="150000"/>
                </a:lnSpc>
                <a:buFont typeface="+mj-lt"/>
                <a:buAutoNum type="arabicPeriod"/>
              </a:pPr>
              <a:r>
                <a:rPr lang="id-ID" dirty="0" smtClean="0">
                  <a:solidFill>
                    <a:srgbClr val="000000"/>
                  </a:solidFill>
                  <a:latin typeface="Times New Roman"/>
                  <a:ea typeface="Calibri"/>
                  <a:cs typeface="Times New Roman"/>
                </a:rPr>
                <a:t>   sistem  dapat melakukan login</a:t>
              </a:r>
              <a:endParaRPr lang="id-ID" sz="1200" dirty="0" smtClean="0">
                <a:solidFill>
                  <a:srgbClr val="000000"/>
                </a:solidFill>
                <a:latin typeface="Calibri"/>
                <a:ea typeface="Calibri"/>
                <a:cs typeface="Times New Roman"/>
              </a:endParaRPr>
            </a:p>
            <a:p>
              <a:pPr algn="ctr"/>
              <a:endParaRPr lang="ko-KR" altLang="en-US" dirty="0"/>
            </a:p>
          </p:txBody>
        </p:sp>
        <p:sp>
          <p:nvSpPr>
            <p:cNvPr id="24" name="Right Triangle 23"/>
            <p:cNvSpPr/>
            <p:nvPr/>
          </p:nvSpPr>
          <p:spPr>
            <a:xfrm rot="5400000">
              <a:off x="3203840" y="1419630"/>
              <a:ext cx="576000" cy="720000"/>
            </a:xfrm>
            <a:prstGeom prst="rtTriangl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31" name="Google Shape;1838;p40"/>
          <p:cNvSpPr txBox="1">
            <a:spLocks noGrp="1"/>
          </p:cNvSpPr>
          <p:nvPr>
            <p:ph type="title"/>
          </p:nvPr>
        </p:nvSpPr>
        <p:spPr>
          <a:xfrm>
            <a:off x="4180115" y="370114"/>
            <a:ext cx="4963886" cy="548700"/>
          </a:xfrm>
          <a:prstGeom prst="rect">
            <a:avLst/>
          </a:prstGeom>
          <a:solidFill>
            <a:schemeClr val="accent4"/>
          </a:solidFill>
        </p:spPr>
        <p:txBody>
          <a:bodyPr spcFirstLastPara="1" wrap="square" lIns="91425" tIns="91425" rIns="91425" bIns="91425" anchor="t" anchorCtr="0">
            <a:noAutofit/>
          </a:bodyPr>
          <a:lstStyle/>
          <a:p>
            <a:pPr lvl="0" algn="ctr"/>
            <a:r>
              <a:rPr lang="id-ID" sz="3600" dirty="0" smtClean="0">
                <a:solidFill>
                  <a:srgbClr val="000000"/>
                </a:solidFill>
                <a:latin typeface="Arial"/>
                <a:cs typeface="Arial" pitchFamily="34" charset="0"/>
                <a:sym typeface="Arial"/>
              </a:rPr>
              <a:t>Kebutuhan Fungsional</a:t>
            </a:r>
            <a:br>
              <a:rPr lang="id-ID" sz="3600" dirty="0" smtClean="0">
                <a:solidFill>
                  <a:srgbClr val="000000"/>
                </a:solidFill>
                <a:latin typeface="Arial"/>
                <a:cs typeface="Arial" pitchFamily="34" charset="0"/>
                <a:sym typeface="Arial"/>
              </a:rPr>
            </a:br>
            <a:r>
              <a:rPr lang="en-US" sz="3600" dirty="0" smtClean="0">
                <a:solidFill>
                  <a:srgbClr val="000000"/>
                </a:solidFill>
                <a:latin typeface="Arial"/>
                <a:cs typeface="Arial" pitchFamily="34" charset="0"/>
                <a:sym typeface="Arial"/>
              </a:rPr>
              <a:t/>
            </a:r>
            <a:br>
              <a:rPr lang="en-US" sz="3600" dirty="0" smtClean="0">
                <a:solidFill>
                  <a:srgbClr val="000000"/>
                </a:solidFill>
                <a:latin typeface="Arial"/>
                <a:cs typeface="Arial" pitchFamily="34" charset="0"/>
                <a:sym typeface="Arial"/>
              </a:rPr>
            </a:br>
            <a:r>
              <a:rPr dirty="0" smtClean="0"/>
              <a:t> </a:t>
            </a:r>
            <a:endParaRPr dirty="0"/>
          </a:p>
        </p:txBody>
      </p:sp>
      <p:grpSp>
        <p:nvGrpSpPr>
          <p:cNvPr id="36" name="Group 5"/>
          <p:cNvGrpSpPr/>
          <p:nvPr/>
        </p:nvGrpSpPr>
        <p:grpSpPr>
          <a:xfrm>
            <a:off x="3109742" y="2022659"/>
            <a:ext cx="5053894" cy="381622"/>
            <a:chOff x="3131840" y="1491630"/>
            <a:chExt cx="5256584" cy="576064"/>
          </a:xfrm>
        </p:grpSpPr>
        <p:sp>
          <p:nvSpPr>
            <p:cNvPr id="37" name="Rectangle 36"/>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lvl="0" indent="-342900" algn="just">
                <a:lnSpc>
                  <a:spcPct val="150000"/>
                </a:lnSpc>
                <a:buFont typeface="+mj-lt"/>
                <a:buAutoNum type="arabicPeriod"/>
              </a:pPr>
              <a:r>
                <a:rPr lang="id-ID" dirty="0" smtClean="0">
                  <a:solidFill>
                    <a:srgbClr val="000000"/>
                  </a:solidFill>
                  <a:latin typeface="Times New Roman"/>
                  <a:ea typeface="Calibri"/>
                  <a:cs typeface="Times New Roman"/>
                </a:rPr>
                <a:t>   sistem  dapat memasukan data impor dan ekspor</a:t>
              </a:r>
              <a:endParaRPr lang="id-ID" sz="1200" dirty="0" smtClean="0">
                <a:solidFill>
                  <a:srgbClr val="000000"/>
                </a:solidFill>
                <a:latin typeface="Calibri"/>
                <a:ea typeface="Calibri"/>
                <a:cs typeface="Times New Roman"/>
              </a:endParaRPr>
            </a:p>
            <a:p>
              <a:pPr algn="ctr"/>
              <a:endParaRPr lang="ko-KR" altLang="en-US" dirty="0"/>
            </a:p>
          </p:txBody>
        </p:sp>
        <p:sp>
          <p:nvSpPr>
            <p:cNvPr id="38" name="Right Triangle 37"/>
            <p:cNvSpPr/>
            <p:nvPr/>
          </p:nvSpPr>
          <p:spPr>
            <a:xfrm rot="5400000">
              <a:off x="3203840" y="1419630"/>
              <a:ext cx="576000" cy="720000"/>
            </a:xfrm>
            <a:prstGeom prst="rtTriangl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39" name="Group 5"/>
          <p:cNvGrpSpPr/>
          <p:nvPr/>
        </p:nvGrpSpPr>
        <p:grpSpPr>
          <a:xfrm>
            <a:off x="3109741" y="2636807"/>
            <a:ext cx="5053894" cy="381622"/>
            <a:chOff x="3131840" y="1491630"/>
            <a:chExt cx="5256584" cy="576064"/>
          </a:xfrm>
        </p:grpSpPr>
        <p:sp>
          <p:nvSpPr>
            <p:cNvPr id="40" name="Rectangle 39"/>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lvl="0" indent="-342900" algn="just">
                <a:lnSpc>
                  <a:spcPct val="150000"/>
                </a:lnSpc>
                <a:buFont typeface="+mj-lt"/>
                <a:buAutoNum type="arabicPeriod"/>
              </a:pPr>
              <a:r>
                <a:rPr lang="id-ID" dirty="0" smtClean="0">
                  <a:solidFill>
                    <a:srgbClr val="000000"/>
                  </a:solidFill>
                  <a:latin typeface="Times New Roman"/>
                  <a:ea typeface="Calibri"/>
                  <a:cs typeface="Times New Roman"/>
                </a:rPr>
                <a:t>   sistem dapat mencetak data ekpsor dan impor</a:t>
              </a:r>
              <a:endParaRPr lang="id-ID" sz="1200" dirty="0" smtClean="0">
                <a:solidFill>
                  <a:srgbClr val="000000"/>
                </a:solidFill>
                <a:latin typeface="Calibri"/>
                <a:ea typeface="Calibri"/>
                <a:cs typeface="Times New Roman"/>
              </a:endParaRPr>
            </a:p>
            <a:p>
              <a:pPr algn="ctr"/>
              <a:endParaRPr lang="ko-KR" altLang="en-US" dirty="0"/>
            </a:p>
          </p:txBody>
        </p:sp>
        <p:sp>
          <p:nvSpPr>
            <p:cNvPr id="41" name="Right Triangle 40"/>
            <p:cNvSpPr/>
            <p:nvPr/>
          </p:nvSpPr>
          <p:spPr>
            <a:xfrm rot="5400000">
              <a:off x="3203840" y="1419630"/>
              <a:ext cx="576000" cy="720000"/>
            </a:xfrm>
            <a:prstGeom prst="rtTriangl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42" name="Group 5"/>
          <p:cNvGrpSpPr/>
          <p:nvPr/>
        </p:nvGrpSpPr>
        <p:grpSpPr>
          <a:xfrm>
            <a:off x="3137037" y="3291901"/>
            <a:ext cx="5053894" cy="381622"/>
            <a:chOff x="3131840" y="1491630"/>
            <a:chExt cx="5256584" cy="576064"/>
          </a:xfrm>
        </p:grpSpPr>
        <p:sp>
          <p:nvSpPr>
            <p:cNvPr id="43" name="Rectangle 42"/>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lvl="0" indent="-342900" algn="just">
                <a:lnSpc>
                  <a:spcPct val="150000"/>
                </a:lnSpc>
                <a:buFont typeface="+mj-lt"/>
                <a:buAutoNum type="arabicPeriod"/>
              </a:pPr>
              <a:r>
                <a:rPr lang="id-ID" dirty="0" smtClean="0">
                  <a:solidFill>
                    <a:srgbClr val="000000"/>
                  </a:solidFill>
                  <a:latin typeface="Times New Roman"/>
                  <a:ea typeface="Calibri"/>
                  <a:cs typeface="Times New Roman"/>
                </a:rPr>
                <a:t>   sistem dapat memasukan data invoice</a:t>
              </a:r>
              <a:endParaRPr lang="ko-KR" altLang="en-US" dirty="0"/>
            </a:p>
          </p:txBody>
        </p:sp>
        <p:sp>
          <p:nvSpPr>
            <p:cNvPr id="44" name="Right Triangle 43"/>
            <p:cNvSpPr/>
            <p:nvPr/>
          </p:nvSpPr>
          <p:spPr>
            <a:xfrm rot="5400000">
              <a:off x="3203840" y="1419630"/>
              <a:ext cx="576000" cy="720000"/>
            </a:xfrm>
            <a:prstGeom prst="rtTriangl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45" name="Group 5"/>
          <p:cNvGrpSpPr/>
          <p:nvPr/>
        </p:nvGrpSpPr>
        <p:grpSpPr>
          <a:xfrm>
            <a:off x="3137037" y="3906050"/>
            <a:ext cx="5053894" cy="381622"/>
            <a:chOff x="3131840" y="1491630"/>
            <a:chExt cx="5256584" cy="576064"/>
          </a:xfrm>
        </p:grpSpPr>
        <p:sp>
          <p:nvSpPr>
            <p:cNvPr id="46" name="Rectangle 45"/>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lvl="0" indent="-342900" algn="just">
                <a:lnSpc>
                  <a:spcPct val="150000"/>
                </a:lnSpc>
                <a:buFont typeface="+mj-lt"/>
                <a:buAutoNum type="arabicPeriod"/>
              </a:pPr>
              <a:r>
                <a:rPr lang="id-ID" dirty="0" smtClean="0">
                  <a:solidFill>
                    <a:srgbClr val="000000"/>
                  </a:solidFill>
                  <a:latin typeface="Times New Roman"/>
                  <a:ea typeface="Calibri"/>
                  <a:cs typeface="Times New Roman"/>
                </a:rPr>
                <a:t>   sistem  dapat mencetak data invoice</a:t>
              </a:r>
              <a:endParaRPr lang="ko-KR" altLang="en-US" dirty="0"/>
            </a:p>
          </p:txBody>
        </p:sp>
        <p:sp>
          <p:nvSpPr>
            <p:cNvPr id="47" name="Right Triangle 46"/>
            <p:cNvSpPr/>
            <p:nvPr/>
          </p:nvSpPr>
          <p:spPr>
            <a:xfrm rot="5400000">
              <a:off x="3203840" y="1419630"/>
              <a:ext cx="576000" cy="720000"/>
            </a:xfrm>
            <a:prstGeom prst="rtTriangl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48" name="Group 5"/>
          <p:cNvGrpSpPr/>
          <p:nvPr/>
        </p:nvGrpSpPr>
        <p:grpSpPr>
          <a:xfrm>
            <a:off x="3137037" y="4492904"/>
            <a:ext cx="5053894" cy="381622"/>
            <a:chOff x="3131840" y="1491630"/>
            <a:chExt cx="5256584" cy="576064"/>
          </a:xfrm>
        </p:grpSpPr>
        <p:sp>
          <p:nvSpPr>
            <p:cNvPr id="49" name="Rectangle 48"/>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lvl="0" indent="-342900" algn="just">
                <a:lnSpc>
                  <a:spcPct val="150000"/>
                </a:lnSpc>
                <a:buFont typeface="+mj-lt"/>
                <a:buAutoNum type="arabicPeriod"/>
              </a:pPr>
              <a:r>
                <a:rPr lang="id-ID" dirty="0" smtClean="0">
                  <a:solidFill>
                    <a:srgbClr val="000000"/>
                  </a:solidFill>
                  <a:latin typeface="Times New Roman"/>
                  <a:ea typeface="Calibri"/>
                  <a:cs typeface="Times New Roman"/>
                </a:rPr>
                <a:t>   sistem dapat mencetak laporan </a:t>
              </a:r>
              <a:endParaRPr lang="id-ID" sz="1200" dirty="0" smtClean="0">
                <a:solidFill>
                  <a:srgbClr val="000000"/>
                </a:solidFill>
                <a:latin typeface="Calibri"/>
                <a:ea typeface="Calibri"/>
                <a:cs typeface="Times New Roman"/>
              </a:endParaRPr>
            </a:p>
            <a:p>
              <a:pPr algn="ctr"/>
              <a:endParaRPr lang="ko-KR" altLang="en-US" dirty="0"/>
            </a:p>
          </p:txBody>
        </p:sp>
        <p:sp>
          <p:nvSpPr>
            <p:cNvPr id="50" name="Right Triangle 49"/>
            <p:cNvSpPr/>
            <p:nvPr/>
          </p:nvSpPr>
          <p:spPr>
            <a:xfrm rot="5400000">
              <a:off x="3203840" y="1419630"/>
              <a:ext cx="576000" cy="720000"/>
            </a:xfrm>
            <a:prstGeom prst="rtTriangl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Tree>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2000" fill="hold"/>
                                        <p:tgtEl>
                                          <p:spTgt spid="31"/>
                                        </p:tgtEl>
                                        <p:attrNameLst>
                                          <p:attrName>ppt_x</p:attrName>
                                        </p:attrNameLst>
                                      </p:cBhvr>
                                      <p:tavLst>
                                        <p:tav tm="0">
                                          <p:val>
                                            <p:strVal val="#ppt_x-.2"/>
                                          </p:val>
                                        </p:tav>
                                        <p:tav tm="100000">
                                          <p:val>
                                            <p:strVal val="#ppt_x"/>
                                          </p:val>
                                        </p:tav>
                                      </p:tavLst>
                                    </p:anim>
                                    <p:anim calcmode="lin" valueType="num">
                                      <p:cBhvr>
                                        <p:cTn id="8" dur="2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9" dur="20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1000" fill="hold"/>
                                        <p:tgtEl>
                                          <p:spTgt spid="36"/>
                                        </p:tgtEl>
                                        <p:attrNameLst>
                                          <p:attrName>ppt_x</p:attrName>
                                        </p:attrNameLst>
                                      </p:cBhvr>
                                      <p:tavLst>
                                        <p:tav tm="0">
                                          <p:val>
                                            <p:strVal val="#ppt_x"/>
                                          </p:val>
                                        </p:tav>
                                        <p:tav tm="100000">
                                          <p:val>
                                            <p:strVal val="#ppt_x"/>
                                          </p:val>
                                        </p:tav>
                                      </p:tavLst>
                                    </p:anim>
                                    <p:anim calcmode="lin" valueType="num">
                                      <p:cBhvr additive="base">
                                        <p:cTn id="21" dur="10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9"/>
                                        </p:tgtEl>
                                        <p:attrNameLst>
                                          <p:attrName>style.visibility</p:attrName>
                                        </p:attrNameLst>
                                      </p:cBhvr>
                                      <p:to>
                                        <p:strVal val="visible"/>
                                      </p:to>
                                    </p:set>
                                    <p:anim calcmode="lin" valueType="num">
                                      <p:cBhvr additive="base">
                                        <p:cTn id="26" dur="1000" fill="hold"/>
                                        <p:tgtEl>
                                          <p:spTgt spid="39"/>
                                        </p:tgtEl>
                                        <p:attrNameLst>
                                          <p:attrName>ppt_x</p:attrName>
                                        </p:attrNameLst>
                                      </p:cBhvr>
                                      <p:tavLst>
                                        <p:tav tm="0">
                                          <p:val>
                                            <p:strVal val="#ppt_x"/>
                                          </p:val>
                                        </p:tav>
                                        <p:tav tm="100000">
                                          <p:val>
                                            <p:strVal val="#ppt_x"/>
                                          </p:val>
                                        </p:tav>
                                      </p:tavLst>
                                    </p:anim>
                                    <p:anim calcmode="lin" valueType="num">
                                      <p:cBhvr additive="base">
                                        <p:cTn id="27" dur="10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1000" fill="hold"/>
                                        <p:tgtEl>
                                          <p:spTgt spid="42"/>
                                        </p:tgtEl>
                                        <p:attrNameLst>
                                          <p:attrName>ppt_x</p:attrName>
                                        </p:attrNameLst>
                                      </p:cBhvr>
                                      <p:tavLst>
                                        <p:tav tm="0">
                                          <p:val>
                                            <p:strVal val="#ppt_x"/>
                                          </p:val>
                                        </p:tav>
                                        <p:tav tm="100000">
                                          <p:val>
                                            <p:strVal val="#ppt_x"/>
                                          </p:val>
                                        </p:tav>
                                      </p:tavLst>
                                    </p:anim>
                                    <p:anim calcmode="lin" valueType="num">
                                      <p:cBhvr additive="base">
                                        <p:cTn id="33" dur="10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1000" fill="hold"/>
                                        <p:tgtEl>
                                          <p:spTgt spid="45"/>
                                        </p:tgtEl>
                                        <p:attrNameLst>
                                          <p:attrName>ppt_x</p:attrName>
                                        </p:attrNameLst>
                                      </p:cBhvr>
                                      <p:tavLst>
                                        <p:tav tm="0">
                                          <p:val>
                                            <p:strVal val="#ppt_x"/>
                                          </p:val>
                                        </p:tav>
                                        <p:tav tm="100000">
                                          <p:val>
                                            <p:strVal val="#ppt_x"/>
                                          </p:val>
                                        </p:tav>
                                      </p:tavLst>
                                    </p:anim>
                                    <p:anim calcmode="lin" valueType="num">
                                      <p:cBhvr additive="base">
                                        <p:cTn id="39"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1000" fill="hold"/>
                                        <p:tgtEl>
                                          <p:spTgt spid="48"/>
                                        </p:tgtEl>
                                        <p:attrNameLst>
                                          <p:attrName>ppt_x</p:attrName>
                                        </p:attrNameLst>
                                      </p:cBhvr>
                                      <p:tavLst>
                                        <p:tav tm="0">
                                          <p:val>
                                            <p:strVal val="#ppt_x"/>
                                          </p:val>
                                        </p:tav>
                                        <p:tav tm="100000">
                                          <p:val>
                                            <p:strVal val="#ppt_x"/>
                                          </p:val>
                                        </p:tav>
                                      </p:tavLst>
                                    </p:anim>
                                    <p:anim calcmode="lin" valueType="num">
                                      <p:cBhvr additive="base">
                                        <p:cTn id="45" dur="10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7" name="Google Shape;1817;p39"/>
          <p:cNvSpPr/>
          <p:nvPr/>
        </p:nvSpPr>
        <p:spPr>
          <a:xfrm>
            <a:off x="3624218" y="5288087"/>
            <a:ext cx="44358" cy="57939"/>
          </a:xfrm>
          <a:custGeom>
            <a:avLst/>
            <a:gdLst/>
            <a:ahLst/>
            <a:cxnLst/>
            <a:rect l="l" t="t" r="r" b="b"/>
            <a:pathLst>
              <a:path w="712" h="930" extrusionOk="0">
                <a:moveTo>
                  <a:pt x="212" y="0"/>
                </a:moveTo>
                <a:lnTo>
                  <a:pt x="0" y="217"/>
                </a:lnTo>
                <a:lnTo>
                  <a:pt x="712" y="929"/>
                </a:lnTo>
                <a:cubicBezTo>
                  <a:pt x="697" y="770"/>
                  <a:pt x="684" y="613"/>
                  <a:pt x="669" y="453"/>
                </a:cubicBezTo>
                <a:lnTo>
                  <a:pt x="21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9"/>
          <p:cNvSpPr/>
          <p:nvPr/>
        </p:nvSpPr>
        <p:spPr>
          <a:xfrm>
            <a:off x="3621788" y="5285720"/>
            <a:ext cx="15637" cy="15949"/>
          </a:xfrm>
          <a:custGeom>
            <a:avLst/>
            <a:gdLst/>
            <a:ahLst/>
            <a:cxnLst/>
            <a:rect l="l" t="t" r="r" b="b"/>
            <a:pathLst>
              <a:path w="251" h="256" extrusionOk="0">
                <a:moveTo>
                  <a:pt x="213" y="1"/>
                </a:moveTo>
                <a:lnTo>
                  <a:pt x="1" y="218"/>
                </a:lnTo>
                <a:lnTo>
                  <a:pt x="39" y="255"/>
                </a:lnTo>
                <a:lnTo>
                  <a:pt x="251" y="38"/>
                </a:lnTo>
                <a:lnTo>
                  <a:pt x="21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9"/>
          <p:cNvSpPr/>
          <p:nvPr/>
        </p:nvSpPr>
        <p:spPr>
          <a:xfrm>
            <a:off x="3619483" y="5283414"/>
            <a:ext cx="15637" cy="15886"/>
          </a:xfrm>
          <a:custGeom>
            <a:avLst/>
            <a:gdLst/>
            <a:ahLst/>
            <a:cxnLst/>
            <a:rect l="l" t="t" r="r" b="b"/>
            <a:pathLst>
              <a:path w="251" h="255" extrusionOk="0">
                <a:moveTo>
                  <a:pt x="213" y="0"/>
                </a:moveTo>
                <a:lnTo>
                  <a:pt x="0" y="216"/>
                </a:lnTo>
                <a:lnTo>
                  <a:pt x="38" y="255"/>
                </a:lnTo>
                <a:lnTo>
                  <a:pt x="250" y="38"/>
                </a:lnTo>
                <a:lnTo>
                  <a:pt x="2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9"/>
          <p:cNvSpPr/>
          <p:nvPr/>
        </p:nvSpPr>
        <p:spPr>
          <a:xfrm>
            <a:off x="2278548" y="5288087"/>
            <a:ext cx="335672" cy="324396"/>
          </a:xfrm>
          <a:custGeom>
            <a:avLst/>
            <a:gdLst/>
            <a:ahLst/>
            <a:cxnLst/>
            <a:rect l="l" t="t" r="r" b="b"/>
            <a:pathLst>
              <a:path w="5388" h="5207" extrusionOk="0">
                <a:moveTo>
                  <a:pt x="218" y="0"/>
                </a:moveTo>
                <a:lnTo>
                  <a:pt x="1" y="217"/>
                </a:lnTo>
                <a:lnTo>
                  <a:pt x="4995" y="5206"/>
                </a:lnTo>
                <a:cubicBezTo>
                  <a:pt x="5122" y="5193"/>
                  <a:pt x="5255" y="5178"/>
                  <a:pt x="5387" y="5169"/>
                </a:cubicBezTo>
                <a:lnTo>
                  <a:pt x="218"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9"/>
          <p:cNvSpPr/>
          <p:nvPr/>
        </p:nvSpPr>
        <p:spPr>
          <a:xfrm>
            <a:off x="2276243" y="5299239"/>
            <a:ext cx="62" cy="62"/>
          </a:xfrm>
          <a:custGeom>
            <a:avLst/>
            <a:gdLst/>
            <a:ahLst/>
            <a:cxnLst/>
            <a:rect l="l" t="t" r="r" b="b"/>
            <a:pathLst>
              <a:path w="1" h="1" extrusionOk="0">
                <a:moveTo>
                  <a:pt x="0" y="1"/>
                </a:move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9"/>
          <p:cNvSpPr/>
          <p:nvPr/>
        </p:nvSpPr>
        <p:spPr>
          <a:xfrm>
            <a:off x="2276243" y="5299239"/>
            <a:ext cx="2367" cy="2430"/>
          </a:xfrm>
          <a:custGeom>
            <a:avLst/>
            <a:gdLst/>
            <a:ahLst/>
            <a:cxnLst/>
            <a:rect l="l" t="t" r="r" b="b"/>
            <a:pathLst>
              <a:path w="38" h="39" extrusionOk="0">
                <a:moveTo>
                  <a:pt x="38" y="38"/>
                </a:moveTo>
                <a:lnTo>
                  <a:pt x="38" y="38"/>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9"/>
          <p:cNvSpPr/>
          <p:nvPr/>
        </p:nvSpPr>
        <p:spPr>
          <a:xfrm>
            <a:off x="2276243" y="5285720"/>
            <a:ext cx="15949" cy="15949"/>
          </a:xfrm>
          <a:custGeom>
            <a:avLst/>
            <a:gdLst/>
            <a:ahLst/>
            <a:cxnLst/>
            <a:rect l="l" t="t" r="r" b="b"/>
            <a:pathLst>
              <a:path w="256" h="256" extrusionOk="0">
                <a:moveTo>
                  <a:pt x="218" y="1"/>
                </a:moveTo>
                <a:lnTo>
                  <a:pt x="0" y="218"/>
                </a:lnTo>
                <a:lnTo>
                  <a:pt x="38" y="255"/>
                </a:lnTo>
                <a:lnTo>
                  <a:pt x="255" y="38"/>
                </a:lnTo>
                <a:lnTo>
                  <a:pt x="21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9"/>
          <p:cNvSpPr/>
          <p:nvPr/>
        </p:nvSpPr>
        <p:spPr>
          <a:xfrm>
            <a:off x="2273938" y="5296871"/>
            <a:ext cx="2367" cy="2430"/>
          </a:xfrm>
          <a:custGeom>
            <a:avLst/>
            <a:gdLst/>
            <a:ahLst/>
            <a:cxnLst/>
            <a:rect l="l" t="t" r="r" b="b"/>
            <a:pathLst>
              <a:path w="38" h="39" extrusionOk="0">
                <a:moveTo>
                  <a:pt x="0" y="0"/>
                </a:moveTo>
                <a:lnTo>
                  <a:pt x="0" y="0"/>
                </a:lnTo>
                <a:lnTo>
                  <a:pt x="37" y="39"/>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9"/>
          <p:cNvSpPr/>
          <p:nvPr/>
        </p:nvSpPr>
        <p:spPr>
          <a:xfrm>
            <a:off x="2273938" y="5283414"/>
            <a:ext cx="15887" cy="15886"/>
          </a:xfrm>
          <a:custGeom>
            <a:avLst/>
            <a:gdLst/>
            <a:ahLst/>
            <a:cxnLst/>
            <a:rect l="l" t="t" r="r" b="b"/>
            <a:pathLst>
              <a:path w="255" h="255" extrusionOk="0">
                <a:moveTo>
                  <a:pt x="216" y="0"/>
                </a:moveTo>
                <a:lnTo>
                  <a:pt x="0" y="216"/>
                </a:lnTo>
                <a:lnTo>
                  <a:pt x="37" y="255"/>
                </a:lnTo>
                <a:lnTo>
                  <a:pt x="255" y="38"/>
                </a:lnTo>
                <a:lnTo>
                  <a:pt x="216"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9"/>
          <p:cNvSpPr/>
          <p:nvPr/>
        </p:nvSpPr>
        <p:spPr>
          <a:xfrm>
            <a:off x="930946" y="5299239"/>
            <a:ext cx="2430" cy="2430"/>
          </a:xfrm>
          <a:custGeom>
            <a:avLst/>
            <a:gdLst/>
            <a:ahLst/>
            <a:cxnLst/>
            <a:rect l="l" t="t" r="r" b="b"/>
            <a:pathLst>
              <a:path w="39" h="39" extrusionOk="0">
                <a:moveTo>
                  <a:pt x="1" y="1"/>
                </a:moveTo>
                <a:lnTo>
                  <a:pt x="38" y="38"/>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9"/>
          <p:cNvSpPr/>
          <p:nvPr/>
        </p:nvSpPr>
        <p:spPr>
          <a:xfrm>
            <a:off x="930946" y="5285720"/>
            <a:ext cx="15949" cy="15949"/>
          </a:xfrm>
          <a:custGeom>
            <a:avLst/>
            <a:gdLst/>
            <a:ahLst/>
            <a:cxnLst/>
            <a:rect l="l" t="t" r="r" b="b"/>
            <a:pathLst>
              <a:path w="256" h="256" extrusionOk="0">
                <a:moveTo>
                  <a:pt x="218" y="1"/>
                </a:moveTo>
                <a:lnTo>
                  <a:pt x="1" y="218"/>
                </a:lnTo>
                <a:lnTo>
                  <a:pt x="38" y="255"/>
                </a:lnTo>
                <a:lnTo>
                  <a:pt x="255" y="38"/>
                </a:lnTo>
                <a:lnTo>
                  <a:pt x="21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9"/>
          <p:cNvSpPr/>
          <p:nvPr/>
        </p:nvSpPr>
        <p:spPr>
          <a:xfrm>
            <a:off x="928641" y="5296871"/>
            <a:ext cx="2367" cy="2430"/>
          </a:xfrm>
          <a:custGeom>
            <a:avLst/>
            <a:gdLst/>
            <a:ahLst/>
            <a:cxnLst/>
            <a:rect l="l" t="t" r="r" b="b"/>
            <a:pathLst>
              <a:path w="38" h="39" extrusionOk="0">
                <a:moveTo>
                  <a:pt x="0" y="0"/>
                </a:moveTo>
                <a:lnTo>
                  <a:pt x="38" y="39"/>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9"/>
          <p:cNvSpPr/>
          <p:nvPr/>
        </p:nvSpPr>
        <p:spPr>
          <a:xfrm>
            <a:off x="928641" y="5283414"/>
            <a:ext cx="15949" cy="15886"/>
          </a:xfrm>
          <a:custGeom>
            <a:avLst/>
            <a:gdLst/>
            <a:ahLst/>
            <a:cxnLst/>
            <a:rect l="l" t="t" r="r" b="b"/>
            <a:pathLst>
              <a:path w="256" h="255" extrusionOk="0">
                <a:moveTo>
                  <a:pt x="217" y="0"/>
                </a:moveTo>
                <a:lnTo>
                  <a:pt x="0" y="216"/>
                </a:lnTo>
                <a:lnTo>
                  <a:pt x="38" y="255"/>
                </a:lnTo>
                <a:lnTo>
                  <a:pt x="255" y="38"/>
                </a:lnTo>
                <a:lnTo>
                  <a:pt x="21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64;p56"/>
          <p:cNvSpPr/>
          <p:nvPr/>
        </p:nvSpPr>
        <p:spPr>
          <a:xfrm>
            <a:off x="1388697" y="917731"/>
            <a:ext cx="1178658" cy="656092"/>
          </a:xfrm>
          <a:custGeom>
            <a:avLst/>
            <a:gdLst/>
            <a:ahLst/>
            <a:cxnLst/>
            <a:rect l="l" t="t" r="r" b="b"/>
            <a:pathLst>
              <a:path w="132529" h="75758" extrusionOk="0">
                <a:moveTo>
                  <a:pt x="35681" y="1"/>
                </a:moveTo>
                <a:cubicBezTo>
                  <a:pt x="28391" y="1"/>
                  <a:pt x="21714" y="3251"/>
                  <a:pt x="17602" y="6966"/>
                </a:cubicBezTo>
                <a:cubicBezTo>
                  <a:pt x="6338" y="17142"/>
                  <a:pt x="0" y="39095"/>
                  <a:pt x="43841" y="64496"/>
                </a:cubicBezTo>
                <a:cubicBezTo>
                  <a:pt x="57636" y="72490"/>
                  <a:pt x="69677" y="75757"/>
                  <a:pt x="79840" y="75757"/>
                </a:cubicBezTo>
                <a:cubicBezTo>
                  <a:pt x="123563" y="75757"/>
                  <a:pt x="132529" y="15282"/>
                  <a:pt x="96854" y="10434"/>
                </a:cubicBezTo>
                <a:cubicBezTo>
                  <a:pt x="91877" y="9757"/>
                  <a:pt x="87820" y="9515"/>
                  <a:pt x="84413" y="9515"/>
                </a:cubicBezTo>
                <a:cubicBezTo>
                  <a:pt x="75850" y="9515"/>
                  <a:pt x="71389" y="11044"/>
                  <a:pt x="66742" y="11044"/>
                </a:cubicBezTo>
                <a:cubicBezTo>
                  <a:pt x="62219" y="11044"/>
                  <a:pt x="57519" y="9596"/>
                  <a:pt x="48690" y="3882"/>
                </a:cubicBezTo>
                <a:cubicBezTo>
                  <a:pt x="44404" y="1110"/>
                  <a:pt x="39938" y="1"/>
                  <a:pt x="35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65;p56"/>
          <p:cNvSpPr/>
          <p:nvPr/>
        </p:nvSpPr>
        <p:spPr>
          <a:xfrm rot="412498">
            <a:off x="1618030" y="3256651"/>
            <a:ext cx="766385" cy="499217"/>
          </a:xfrm>
          <a:custGeom>
            <a:avLst/>
            <a:gdLst/>
            <a:ahLst/>
            <a:cxnLst/>
            <a:rect l="l" t="t" r="r" b="b"/>
            <a:pathLst>
              <a:path w="128434" h="70095" extrusionOk="0">
                <a:moveTo>
                  <a:pt x="89313" y="0"/>
                </a:moveTo>
                <a:cubicBezTo>
                  <a:pt x="87846" y="0"/>
                  <a:pt x="86325" y="120"/>
                  <a:pt x="84751" y="369"/>
                </a:cubicBezTo>
                <a:cubicBezTo>
                  <a:pt x="62519" y="3888"/>
                  <a:pt x="60490" y="10445"/>
                  <a:pt x="50383" y="10445"/>
                </a:cubicBezTo>
                <a:cubicBezTo>
                  <a:pt x="47051" y="10445"/>
                  <a:pt x="42841" y="9732"/>
                  <a:pt x="36739" y="7963"/>
                </a:cubicBezTo>
                <a:cubicBezTo>
                  <a:pt x="34405" y="7286"/>
                  <a:pt x="32140" y="6983"/>
                  <a:pt x="29967" y="6983"/>
                </a:cubicBezTo>
                <a:cubicBezTo>
                  <a:pt x="19766" y="6983"/>
                  <a:pt x="11601" y="13674"/>
                  <a:pt x="7855" y="19867"/>
                </a:cubicBezTo>
                <a:cubicBezTo>
                  <a:pt x="0" y="32856"/>
                  <a:pt x="251" y="55703"/>
                  <a:pt x="49548" y="67407"/>
                </a:cubicBezTo>
                <a:cubicBezTo>
                  <a:pt x="57352" y="69259"/>
                  <a:pt x="64386" y="70094"/>
                  <a:pt x="70689" y="70094"/>
                </a:cubicBezTo>
                <a:cubicBezTo>
                  <a:pt x="128434" y="70094"/>
                  <a:pt x="124821" y="0"/>
                  <a:pt x="89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64;p56"/>
          <p:cNvSpPr/>
          <p:nvPr/>
        </p:nvSpPr>
        <p:spPr>
          <a:xfrm>
            <a:off x="1356458" y="3312170"/>
            <a:ext cx="1178658" cy="656092"/>
          </a:xfrm>
          <a:custGeom>
            <a:avLst/>
            <a:gdLst/>
            <a:ahLst/>
            <a:cxnLst/>
            <a:rect l="l" t="t" r="r" b="b"/>
            <a:pathLst>
              <a:path w="132529" h="75758" extrusionOk="0">
                <a:moveTo>
                  <a:pt x="35681" y="1"/>
                </a:moveTo>
                <a:cubicBezTo>
                  <a:pt x="28391" y="1"/>
                  <a:pt x="21714" y="3251"/>
                  <a:pt x="17602" y="6966"/>
                </a:cubicBezTo>
                <a:cubicBezTo>
                  <a:pt x="6338" y="17142"/>
                  <a:pt x="0" y="39095"/>
                  <a:pt x="43841" y="64496"/>
                </a:cubicBezTo>
                <a:cubicBezTo>
                  <a:pt x="57636" y="72490"/>
                  <a:pt x="69677" y="75757"/>
                  <a:pt x="79840" y="75757"/>
                </a:cubicBezTo>
                <a:cubicBezTo>
                  <a:pt x="123563" y="75757"/>
                  <a:pt x="132529" y="15282"/>
                  <a:pt x="96854" y="10434"/>
                </a:cubicBezTo>
                <a:cubicBezTo>
                  <a:pt x="91877" y="9757"/>
                  <a:pt x="87820" y="9515"/>
                  <a:pt x="84413" y="9515"/>
                </a:cubicBezTo>
                <a:cubicBezTo>
                  <a:pt x="75850" y="9515"/>
                  <a:pt x="71389" y="11044"/>
                  <a:pt x="66742" y="11044"/>
                </a:cubicBezTo>
                <a:cubicBezTo>
                  <a:pt x="62219" y="11044"/>
                  <a:pt x="57519" y="9596"/>
                  <a:pt x="48690" y="3882"/>
                </a:cubicBezTo>
                <a:cubicBezTo>
                  <a:pt x="44404" y="1110"/>
                  <a:pt x="39938" y="1"/>
                  <a:pt x="35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65;p56"/>
          <p:cNvSpPr/>
          <p:nvPr/>
        </p:nvSpPr>
        <p:spPr>
          <a:xfrm rot="412498">
            <a:off x="1612169" y="991165"/>
            <a:ext cx="766385" cy="499217"/>
          </a:xfrm>
          <a:custGeom>
            <a:avLst/>
            <a:gdLst/>
            <a:ahLst/>
            <a:cxnLst/>
            <a:rect l="l" t="t" r="r" b="b"/>
            <a:pathLst>
              <a:path w="128434" h="70095" extrusionOk="0">
                <a:moveTo>
                  <a:pt x="89313" y="0"/>
                </a:moveTo>
                <a:cubicBezTo>
                  <a:pt x="87846" y="0"/>
                  <a:pt x="86325" y="120"/>
                  <a:pt x="84751" y="369"/>
                </a:cubicBezTo>
                <a:cubicBezTo>
                  <a:pt x="62519" y="3888"/>
                  <a:pt x="60490" y="10445"/>
                  <a:pt x="50383" y="10445"/>
                </a:cubicBezTo>
                <a:cubicBezTo>
                  <a:pt x="47051" y="10445"/>
                  <a:pt x="42841" y="9732"/>
                  <a:pt x="36739" y="7963"/>
                </a:cubicBezTo>
                <a:cubicBezTo>
                  <a:pt x="34405" y="7286"/>
                  <a:pt x="32140" y="6983"/>
                  <a:pt x="29967" y="6983"/>
                </a:cubicBezTo>
                <a:cubicBezTo>
                  <a:pt x="19766" y="6983"/>
                  <a:pt x="11601" y="13674"/>
                  <a:pt x="7855" y="19867"/>
                </a:cubicBezTo>
                <a:cubicBezTo>
                  <a:pt x="0" y="32856"/>
                  <a:pt x="251" y="55703"/>
                  <a:pt x="49548" y="67407"/>
                </a:cubicBezTo>
                <a:cubicBezTo>
                  <a:pt x="57352" y="69259"/>
                  <a:pt x="64386" y="70094"/>
                  <a:pt x="70689" y="70094"/>
                </a:cubicBezTo>
                <a:cubicBezTo>
                  <a:pt x="128434" y="70094"/>
                  <a:pt x="124821" y="0"/>
                  <a:pt x="89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5"/>
          <p:cNvGrpSpPr/>
          <p:nvPr/>
        </p:nvGrpSpPr>
        <p:grpSpPr>
          <a:xfrm>
            <a:off x="3121115" y="1190625"/>
            <a:ext cx="5053894" cy="597232"/>
            <a:chOff x="3131840" y="1491630"/>
            <a:chExt cx="5256584" cy="576064"/>
          </a:xfrm>
        </p:grpSpPr>
        <p:sp>
          <p:nvSpPr>
            <p:cNvPr id="21" name="Rectangle 20"/>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lvl="0" indent="-342900" algn="just">
                <a:lnSpc>
                  <a:spcPct val="150000"/>
                </a:lnSpc>
                <a:buFont typeface="+mj-lt"/>
                <a:buAutoNum type="arabicPeriod"/>
              </a:pPr>
              <a:r>
                <a:rPr lang="id-ID" dirty="0" smtClean="0">
                  <a:solidFill>
                    <a:srgbClr val="000000"/>
                  </a:solidFill>
                  <a:latin typeface="Times New Roman"/>
                  <a:ea typeface="Calibri"/>
                  <a:cs typeface="Times New Roman"/>
                </a:rPr>
                <a:t>    sistem dapat memiliki tampilan yang mudah dipahami HRD</a:t>
              </a:r>
              <a:endParaRPr lang="id-ID" sz="1200" dirty="0" smtClean="0">
                <a:solidFill>
                  <a:srgbClr val="000000"/>
                </a:solidFill>
                <a:latin typeface="Calibri"/>
                <a:ea typeface="Calibri"/>
                <a:cs typeface="Times New Roman"/>
              </a:endParaRPr>
            </a:p>
            <a:p>
              <a:pPr algn="ctr"/>
              <a:endParaRPr lang="ko-KR" altLang="en-US" dirty="0"/>
            </a:p>
          </p:txBody>
        </p:sp>
        <p:sp>
          <p:nvSpPr>
            <p:cNvPr id="24" name="Right Triangle 23"/>
            <p:cNvSpPr/>
            <p:nvPr/>
          </p:nvSpPr>
          <p:spPr>
            <a:xfrm rot="5400000">
              <a:off x="3203840" y="1419630"/>
              <a:ext cx="576000" cy="720000"/>
            </a:xfrm>
            <a:prstGeom prst="rtTriangl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31" name="Google Shape;1838;p40"/>
          <p:cNvSpPr txBox="1">
            <a:spLocks noGrp="1"/>
          </p:cNvSpPr>
          <p:nvPr>
            <p:ph type="title"/>
          </p:nvPr>
        </p:nvSpPr>
        <p:spPr>
          <a:xfrm>
            <a:off x="3125338" y="383762"/>
            <a:ext cx="6018662" cy="548700"/>
          </a:xfrm>
          <a:prstGeom prst="rect">
            <a:avLst/>
          </a:prstGeom>
          <a:solidFill>
            <a:schemeClr val="accent4"/>
          </a:solidFill>
        </p:spPr>
        <p:txBody>
          <a:bodyPr spcFirstLastPara="1" wrap="square" lIns="91425" tIns="91425" rIns="91425" bIns="91425" anchor="t" anchorCtr="0">
            <a:noAutofit/>
          </a:bodyPr>
          <a:lstStyle/>
          <a:p>
            <a:pPr lvl="0"/>
            <a:r>
              <a:rPr lang="id-ID" sz="3600" dirty="0" smtClean="0">
                <a:solidFill>
                  <a:srgbClr val="000000"/>
                </a:solidFill>
                <a:latin typeface="Arial"/>
                <a:cs typeface="Arial" pitchFamily="34" charset="0"/>
                <a:sym typeface="Arial"/>
              </a:rPr>
              <a:t>Kebutuhan Non Fungsional</a:t>
            </a:r>
            <a:br>
              <a:rPr lang="id-ID" sz="3600" dirty="0" smtClean="0">
                <a:solidFill>
                  <a:srgbClr val="000000"/>
                </a:solidFill>
                <a:latin typeface="Arial"/>
                <a:cs typeface="Arial" pitchFamily="34" charset="0"/>
                <a:sym typeface="Arial"/>
              </a:rPr>
            </a:br>
            <a:r>
              <a:rPr lang="en-US" sz="3600" dirty="0" smtClean="0">
                <a:solidFill>
                  <a:srgbClr val="000000"/>
                </a:solidFill>
                <a:latin typeface="Arial"/>
                <a:cs typeface="Arial" pitchFamily="34" charset="0"/>
                <a:sym typeface="Arial"/>
              </a:rPr>
              <a:t/>
            </a:r>
            <a:br>
              <a:rPr lang="en-US" sz="3600" dirty="0" smtClean="0">
                <a:solidFill>
                  <a:srgbClr val="000000"/>
                </a:solidFill>
                <a:latin typeface="Arial"/>
                <a:cs typeface="Arial" pitchFamily="34" charset="0"/>
                <a:sym typeface="Arial"/>
              </a:rPr>
            </a:br>
            <a:r>
              <a:rPr dirty="0" smtClean="0"/>
              <a:t> </a:t>
            </a:r>
            <a:endParaRPr dirty="0"/>
          </a:p>
        </p:txBody>
      </p:sp>
      <p:grpSp>
        <p:nvGrpSpPr>
          <p:cNvPr id="3" name="Group 5"/>
          <p:cNvGrpSpPr/>
          <p:nvPr/>
        </p:nvGrpSpPr>
        <p:grpSpPr>
          <a:xfrm>
            <a:off x="3109742" y="2022659"/>
            <a:ext cx="5053894" cy="381622"/>
            <a:chOff x="3131840" y="1491630"/>
            <a:chExt cx="5256584" cy="576064"/>
          </a:xfrm>
        </p:grpSpPr>
        <p:sp>
          <p:nvSpPr>
            <p:cNvPr id="37" name="Rectangle 36"/>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lvl="0" indent="-342900" algn="just">
                <a:lnSpc>
                  <a:spcPct val="150000"/>
                </a:lnSpc>
                <a:buFont typeface="+mj-lt"/>
                <a:buAutoNum type="arabicPeriod"/>
              </a:pPr>
              <a:r>
                <a:rPr lang="id-ID" dirty="0" smtClean="0">
                  <a:solidFill>
                    <a:srgbClr val="000000"/>
                  </a:solidFill>
                  <a:latin typeface="Times New Roman"/>
                  <a:ea typeface="Calibri"/>
                  <a:cs typeface="Times New Roman"/>
                </a:rPr>
                <a:t>   sistem  hanya dapat dijalankan menggunakan Web browser</a:t>
              </a:r>
              <a:endParaRPr lang="id-ID" sz="1200" dirty="0" smtClean="0">
                <a:solidFill>
                  <a:srgbClr val="000000"/>
                </a:solidFill>
                <a:latin typeface="Calibri"/>
                <a:ea typeface="Calibri"/>
                <a:cs typeface="Times New Roman"/>
              </a:endParaRPr>
            </a:p>
            <a:p>
              <a:pPr algn="ctr"/>
              <a:endParaRPr lang="ko-KR" altLang="en-US" dirty="0"/>
            </a:p>
          </p:txBody>
        </p:sp>
        <p:sp>
          <p:nvSpPr>
            <p:cNvPr id="38" name="Right Triangle 37"/>
            <p:cNvSpPr/>
            <p:nvPr/>
          </p:nvSpPr>
          <p:spPr>
            <a:xfrm rot="5400000">
              <a:off x="3203840" y="1419630"/>
              <a:ext cx="576000" cy="720000"/>
            </a:xfrm>
            <a:prstGeom prst="rtTriangl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4" name="Group 5"/>
          <p:cNvGrpSpPr/>
          <p:nvPr/>
        </p:nvGrpSpPr>
        <p:grpSpPr>
          <a:xfrm>
            <a:off x="3109741" y="2636807"/>
            <a:ext cx="5053894" cy="381622"/>
            <a:chOff x="3131840" y="1491630"/>
            <a:chExt cx="5256584" cy="576064"/>
          </a:xfrm>
        </p:grpSpPr>
        <p:sp>
          <p:nvSpPr>
            <p:cNvPr id="40" name="Rectangle 39"/>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lvl="0" indent="-342900" algn="just">
                <a:lnSpc>
                  <a:spcPct val="150000"/>
                </a:lnSpc>
                <a:buFont typeface="+mj-lt"/>
                <a:buAutoNum type="arabicPeriod"/>
              </a:pPr>
              <a:r>
                <a:rPr lang="id-ID" dirty="0" smtClean="0">
                  <a:solidFill>
                    <a:srgbClr val="000000"/>
                  </a:solidFill>
                  <a:latin typeface="Times New Roman"/>
                  <a:ea typeface="Calibri"/>
                  <a:cs typeface="Times New Roman"/>
                </a:rPr>
                <a:t>   sistem memiliki antarmuka berbahasa indonesia</a:t>
              </a:r>
              <a:endParaRPr lang="id-ID" sz="1200" dirty="0" smtClean="0">
                <a:solidFill>
                  <a:srgbClr val="000000"/>
                </a:solidFill>
                <a:latin typeface="Calibri"/>
                <a:ea typeface="Calibri"/>
                <a:cs typeface="Times New Roman"/>
              </a:endParaRPr>
            </a:p>
            <a:p>
              <a:pPr algn="ctr"/>
              <a:endParaRPr lang="ko-KR" altLang="en-US" dirty="0"/>
            </a:p>
          </p:txBody>
        </p:sp>
        <p:sp>
          <p:nvSpPr>
            <p:cNvPr id="41" name="Right Triangle 40"/>
            <p:cNvSpPr/>
            <p:nvPr/>
          </p:nvSpPr>
          <p:spPr>
            <a:xfrm rot="5400000">
              <a:off x="3203840" y="1419630"/>
              <a:ext cx="576000" cy="720000"/>
            </a:xfrm>
            <a:prstGeom prst="rtTriangl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Tree>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2000" fill="hold"/>
                                        <p:tgtEl>
                                          <p:spTgt spid="31"/>
                                        </p:tgtEl>
                                        <p:attrNameLst>
                                          <p:attrName>ppt_x</p:attrName>
                                        </p:attrNameLst>
                                      </p:cBhvr>
                                      <p:tavLst>
                                        <p:tav tm="0">
                                          <p:val>
                                            <p:strVal val="#ppt_x-.2"/>
                                          </p:val>
                                        </p:tav>
                                        <p:tav tm="100000">
                                          <p:val>
                                            <p:strVal val="#ppt_x"/>
                                          </p:val>
                                        </p:tav>
                                      </p:tavLst>
                                    </p:anim>
                                    <p:anim calcmode="lin" valueType="num">
                                      <p:cBhvr>
                                        <p:cTn id="8" dur="2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9" dur="20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1000" fill="hold"/>
                                        <p:tgtEl>
                                          <p:spTgt spid="3"/>
                                        </p:tgtEl>
                                        <p:attrNameLst>
                                          <p:attrName>ppt_x</p:attrName>
                                        </p:attrNameLst>
                                      </p:cBhvr>
                                      <p:tavLst>
                                        <p:tav tm="0">
                                          <p:val>
                                            <p:strVal val="#ppt_x"/>
                                          </p:val>
                                        </p:tav>
                                        <p:tav tm="100000">
                                          <p:val>
                                            <p:strVal val="#ppt_x"/>
                                          </p:val>
                                        </p:tav>
                                      </p:tavLst>
                                    </p:anim>
                                    <p:anim calcmode="lin" valueType="num">
                                      <p:cBhvr additive="base">
                                        <p:cTn id="21"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55"/>
        <p:cNvGrpSpPr/>
        <p:nvPr/>
      </p:nvGrpSpPr>
      <p:grpSpPr>
        <a:xfrm>
          <a:off x="0" y="0"/>
          <a:ext cx="0" cy="0"/>
          <a:chOff x="0" y="0"/>
          <a:chExt cx="0" cy="0"/>
        </a:xfrm>
      </p:grpSpPr>
      <p:sp>
        <p:nvSpPr>
          <p:cNvPr id="2356" name="Google Shape;2356;p61"/>
          <p:cNvSpPr txBox="1">
            <a:spLocks noGrp="1"/>
          </p:cNvSpPr>
          <p:nvPr>
            <p:ph type="title"/>
          </p:nvPr>
        </p:nvSpPr>
        <p:spPr>
          <a:xfrm>
            <a:off x="1002420" y="2353483"/>
            <a:ext cx="7766825" cy="624000"/>
          </a:xfrm>
          <a:prstGeom prst="rect">
            <a:avLst/>
          </a:prstGeom>
        </p:spPr>
        <p:txBody>
          <a:bodyPr spcFirstLastPara="1" wrap="square" lIns="91425" tIns="0" rIns="91425" bIns="0" anchor="ctr" anchorCtr="0">
            <a:noAutofit/>
          </a:bodyPr>
          <a:lstStyle/>
          <a:p>
            <a:r>
              <a:rPr lang="id-ID" altLang="ko-KR" sz="3600" dirty="0" smtClean="0">
                <a:solidFill>
                  <a:srgbClr val="35455E"/>
                </a:solidFill>
                <a:cs typeface="Arial" pitchFamily="34" charset="0"/>
              </a:rPr>
              <a:t/>
            </a:r>
            <a:br>
              <a:rPr lang="id-ID" altLang="ko-KR" sz="3600" dirty="0" smtClean="0">
                <a:solidFill>
                  <a:srgbClr val="35455E"/>
                </a:solidFill>
                <a:cs typeface="Arial" pitchFamily="34" charset="0"/>
              </a:rPr>
            </a:br>
            <a:r>
              <a:rPr lang="id-ID" altLang="ko-KR" sz="3600" dirty="0" smtClean="0">
                <a:solidFill>
                  <a:srgbClr val="35455E"/>
                </a:solidFill>
                <a:cs typeface="Arial" pitchFamily="34" charset="0"/>
              </a:rPr>
              <a:t/>
            </a:r>
            <a:br>
              <a:rPr lang="id-ID" altLang="ko-KR" sz="3600" dirty="0" smtClean="0">
                <a:solidFill>
                  <a:srgbClr val="35455E"/>
                </a:solidFill>
                <a:cs typeface="Arial" pitchFamily="34" charset="0"/>
              </a:rPr>
            </a:br>
            <a:r>
              <a:rPr lang="en-US" altLang="ko-KR" sz="3600" dirty="0" smtClean="0">
                <a:solidFill>
                  <a:srgbClr val="35455E"/>
                </a:solidFill>
                <a:cs typeface="Arial" pitchFamily="34" charset="0"/>
              </a:rPr>
              <a:t>ANALISIS </a:t>
            </a:r>
            <a:r>
              <a:rPr lang="id-ID" altLang="ko-KR" sz="3600" dirty="0" smtClean="0">
                <a:solidFill>
                  <a:srgbClr val="35455E"/>
                </a:solidFill>
                <a:cs typeface="Arial" pitchFamily="34" charset="0"/>
              </a:rPr>
              <a:t/>
            </a:r>
            <a:br>
              <a:rPr lang="id-ID" altLang="ko-KR" sz="3600" dirty="0" smtClean="0">
                <a:solidFill>
                  <a:srgbClr val="35455E"/>
                </a:solidFill>
                <a:cs typeface="Arial" pitchFamily="34" charset="0"/>
              </a:rPr>
            </a:br>
            <a:r>
              <a:rPr lang="en-US" altLang="ko-KR" sz="3600" dirty="0" smtClean="0">
                <a:solidFill>
                  <a:srgbClr val="35455E"/>
                </a:solidFill>
                <a:cs typeface="Arial" pitchFamily="34" charset="0"/>
              </a:rPr>
              <a:t>DAN </a:t>
            </a:r>
            <a:r>
              <a:rPr lang="id-ID" altLang="ko-KR" sz="3600" dirty="0" smtClean="0">
                <a:solidFill>
                  <a:srgbClr val="35455E"/>
                </a:solidFill>
                <a:cs typeface="Arial" pitchFamily="34" charset="0"/>
              </a:rPr>
              <a:t/>
            </a:r>
            <a:br>
              <a:rPr lang="id-ID" altLang="ko-KR" sz="3600" dirty="0" smtClean="0">
                <a:solidFill>
                  <a:srgbClr val="35455E"/>
                </a:solidFill>
                <a:cs typeface="Arial" pitchFamily="34" charset="0"/>
              </a:rPr>
            </a:br>
            <a:r>
              <a:rPr lang="en-US" altLang="ko-KR" sz="3600" dirty="0" smtClean="0">
                <a:solidFill>
                  <a:srgbClr val="35455E"/>
                </a:solidFill>
                <a:cs typeface="Arial" pitchFamily="34" charset="0"/>
              </a:rPr>
              <a:t>PERANCANGAN</a:t>
            </a:r>
            <a:r>
              <a:rPr lang="ko-KR" altLang="en-US" sz="5400" dirty="0" smtClean="0">
                <a:solidFill>
                  <a:srgbClr val="35455E"/>
                </a:solidFill>
                <a:cs typeface="Arial" pitchFamily="34" charset="0"/>
              </a:rPr>
              <a:t/>
            </a:r>
            <a:br>
              <a:rPr lang="ko-KR" altLang="en-US" sz="5400" dirty="0" smtClean="0">
                <a:solidFill>
                  <a:srgbClr val="35455E"/>
                </a:solidFill>
                <a:cs typeface="Arial" pitchFamily="34" charset="0"/>
              </a:rPr>
            </a:br>
            <a:endParaRPr sz="5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2356"/>
                                        </p:tgtEl>
                                        <p:attrNameLst>
                                          <p:attrName>style.visibility</p:attrName>
                                        </p:attrNameLst>
                                      </p:cBhvr>
                                      <p:to>
                                        <p:strVal val="visible"/>
                                      </p:to>
                                    </p:set>
                                    <p:animEffect transition="in" filter="fade">
                                      <p:cBhvr>
                                        <p:cTn id="7" dur="2000"/>
                                        <p:tgtEl>
                                          <p:spTgt spid="2356"/>
                                        </p:tgtEl>
                                      </p:cBhvr>
                                    </p:animEffect>
                                    <p:anim calcmode="lin" valueType="num">
                                      <p:cBhvr>
                                        <p:cTn id="8" dur="2000" fill="hold"/>
                                        <p:tgtEl>
                                          <p:spTgt spid="2356"/>
                                        </p:tgtEl>
                                        <p:attrNameLst>
                                          <p:attrName>style.rotation</p:attrName>
                                        </p:attrNameLst>
                                      </p:cBhvr>
                                      <p:tavLst>
                                        <p:tav tm="0">
                                          <p:val>
                                            <p:fltVal val="720"/>
                                          </p:val>
                                        </p:tav>
                                        <p:tav tm="100000">
                                          <p:val>
                                            <p:fltVal val="0"/>
                                          </p:val>
                                        </p:tav>
                                      </p:tavLst>
                                    </p:anim>
                                    <p:anim calcmode="lin" valueType="num">
                                      <p:cBhvr>
                                        <p:cTn id="9" dur="2000" fill="hold"/>
                                        <p:tgtEl>
                                          <p:spTgt spid="2356"/>
                                        </p:tgtEl>
                                        <p:attrNameLst>
                                          <p:attrName>ppt_h</p:attrName>
                                        </p:attrNameLst>
                                      </p:cBhvr>
                                      <p:tavLst>
                                        <p:tav tm="0">
                                          <p:val>
                                            <p:fltVal val="0"/>
                                          </p:val>
                                        </p:tav>
                                        <p:tav tm="100000">
                                          <p:val>
                                            <p:strVal val="#ppt_h"/>
                                          </p:val>
                                        </p:tav>
                                      </p:tavLst>
                                    </p:anim>
                                    <p:anim calcmode="lin" valueType="num">
                                      <p:cBhvr>
                                        <p:cTn id="10" dur="2000" fill="hold"/>
                                        <p:tgtEl>
                                          <p:spTgt spid="235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361"/>
        <p:cNvGrpSpPr/>
        <p:nvPr/>
      </p:nvGrpSpPr>
      <p:grpSpPr>
        <a:xfrm>
          <a:off x="0" y="0"/>
          <a:ext cx="0" cy="0"/>
          <a:chOff x="0" y="0"/>
          <a:chExt cx="0" cy="0"/>
        </a:xfrm>
      </p:grpSpPr>
      <p:grpSp>
        <p:nvGrpSpPr>
          <p:cNvPr id="2371" name="Google Shape;2371;p62"/>
          <p:cNvGrpSpPr/>
          <p:nvPr/>
        </p:nvGrpSpPr>
        <p:grpSpPr>
          <a:xfrm>
            <a:off x="6825863" y="4514082"/>
            <a:ext cx="2878771" cy="827500"/>
            <a:chOff x="3098100" y="3849750"/>
            <a:chExt cx="940775" cy="270425"/>
          </a:xfrm>
        </p:grpSpPr>
        <p:sp>
          <p:nvSpPr>
            <p:cNvPr id="2372" name="Google Shape;2372;p62"/>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2"/>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76" name="Google Shape;2376;p62"/>
          <p:cNvCxnSpPr/>
          <p:nvPr/>
        </p:nvCxnSpPr>
        <p:spPr>
          <a:xfrm rot="10800000" flipH="1">
            <a:off x="1976000" y="2572350"/>
            <a:ext cx="947400" cy="258900"/>
          </a:xfrm>
          <a:prstGeom prst="straightConnector1">
            <a:avLst/>
          </a:prstGeom>
          <a:noFill/>
          <a:ln w="28575" cap="flat" cmpd="sng">
            <a:solidFill>
              <a:srgbClr val="FFFFFF"/>
            </a:solidFill>
            <a:prstDash val="dot"/>
            <a:round/>
            <a:headEnd type="none" w="med" len="med"/>
            <a:tailEnd type="none" w="med" len="med"/>
          </a:ln>
        </p:spPr>
      </p:cxnSp>
      <p:cxnSp>
        <p:nvCxnSpPr>
          <p:cNvPr id="2377" name="Google Shape;2377;p62"/>
          <p:cNvCxnSpPr/>
          <p:nvPr/>
        </p:nvCxnSpPr>
        <p:spPr>
          <a:xfrm>
            <a:off x="5861375" y="2476000"/>
            <a:ext cx="1302600" cy="333000"/>
          </a:xfrm>
          <a:prstGeom prst="straightConnector1">
            <a:avLst/>
          </a:prstGeom>
          <a:noFill/>
          <a:ln w="28575" cap="flat" cmpd="sng">
            <a:solidFill>
              <a:srgbClr val="FFFFFF"/>
            </a:solidFill>
            <a:prstDash val="dot"/>
            <a:round/>
            <a:headEnd type="none" w="med" len="med"/>
            <a:tailEnd type="none" w="med" len="med"/>
          </a:ln>
        </p:spPr>
      </p:cxnSp>
      <p:sp>
        <p:nvSpPr>
          <p:cNvPr id="2380" name="Google Shape;2380;p62"/>
          <p:cNvSpPr/>
          <p:nvPr/>
        </p:nvSpPr>
        <p:spPr>
          <a:xfrm flipH="1">
            <a:off x="7061099" y="2401751"/>
            <a:ext cx="476569" cy="63523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2"/>
          <p:cNvSpPr/>
          <p:nvPr/>
        </p:nvSpPr>
        <p:spPr>
          <a:xfrm flipH="1">
            <a:off x="1530923" y="2581641"/>
            <a:ext cx="411719" cy="548612"/>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38;p40"/>
          <p:cNvSpPr txBox="1">
            <a:spLocks/>
          </p:cNvSpPr>
          <p:nvPr/>
        </p:nvSpPr>
        <p:spPr>
          <a:xfrm>
            <a:off x="2127069" y="0"/>
            <a:ext cx="4963886" cy="548700"/>
          </a:xfrm>
          <a:prstGeom prst="rect">
            <a:avLst/>
          </a:prstGeom>
          <a:solidFill>
            <a:schemeClr val="accent4"/>
          </a:solid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20124D"/>
              </a:buClr>
              <a:buSzPts val="5200"/>
              <a:buFont typeface="Staatliches"/>
              <a:buNone/>
              <a:tabLst/>
              <a:defRPr/>
            </a:pPr>
            <a:r>
              <a:rPr lang="id-ID" sz="3600" dirty="0" smtClean="0">
                <a:ea typeface="Montserrat"/>
                <a:cs typeface="Arial" pitchFamily="34" charset="0"/>
              </a:rPr>
              <a:t>USE CASE DIAGRAM </a:t>
            </a:r>
            <a:r>
              <a:rPr kumimoji="0" lang="id-ID" sz="3600" b="0" i="0" u="none" strike="noStrike" kern="0" cap="none" spc="0" normalizeH="0" baseline="0" noProof="0" dirty="0" smtClean="0">
                <a:ln>
                  <a:noFill/>
                </a:ln>
                <a:solidFill>
                  <a:srgbClr val="000000"/>
                </a:solidFill>
                <a:effectLst/>
                <a:uLnTx/>
                <a:uFillTx/>
                <a:latin typeface="Arial"/>
                <a:ea typeface="Montserrat"/>
                <a:cs typeface="Arial" pitchFamily="34" charset="0"/>
                <a:sym typeface="Arial"/>
              </a:rPr>
              <a:t/>
            </a:r>
            <a:br>
              <a:rPr kumimoji="0" lang="id-ID" sz="3600" b="0" i="0" u="none" strike="noStrike" kern="0" cap="none" spc="0" normalizeH="0" baseline="0" noProof="0" dirty="0" smtClean="0">
                <a:ln>
                  <a:noFill/>
                </a:ln>
                <a:solidFill>
                  <a:srgbClr val="000000"/>
                </a:solidFill>
                <a:effectLst/>
                <a:uLnTx/>
                <a:uFillTx/>
                <a:latin typeface="Arial"/>
                <a:ea typeface="Montserrat"/>
                <a:cs typeface="Arial" pitchFamily="34" charset="0"/>
                <a:sym typeface="Arial"/>
              </a:rPr>
            </a:br>
            <a:r>
              <a:rPr kumimoji="0" lang="id-ID" sz="6000" b="0" i="0" u="none" strike="noStrike" kern="0" cap="none" spc="0" normalizeH="0" baseline="0" noProof="0" dirty="0" smtClean="0">
                <a:ln>
                  <a:noFill/>
                </a:ln>
                <a:solidFill>
                  <a:srgbClr val="20124D"/>
                </a:solidFill>
                <a:effectLst/>
                <a:uLnTx/>
                <a:uFillTx/>
                <a:latin typeface="Montserrat"/>
                <a:ea typeface="Montserrat"/>
                <a:cs typeface="Montserrat"/>
                <a:sym typeface="Montserrat"/>
              </a:rPr>
              <a:t> </a:t>
            </a:r>
            <a:endParaRPr kumimoji="0" lang="id-ID" sz="6000" b="0" i="0" u="none" strike="noStrike" kern="0" cap="none" spc="0" normalizeH="0" baseline="0" noProof="0" dirty="0">
              <a:ln>
                <a:noFill/>
              </a:ln>
              <a:solidFill>
                <a:srgbClr val="20124D"/>
              </a:solidFill>
              <a:effectLst/>
              <a:uLnTx/>
              <a:uFillTx/>
              <a:latin typeface="Montserrat"/>
              <a:ea typeface="Montserrat"/>
              <a:cs typeface="Montserrat"/>
              <a:sym typeface="Montserrat"/>
            </a:endParaRPr>
          </a:p>
        </p:txBody>
      </p:sp>
      <p:pic>
        <p:nvPicPr>
          <p:cNvPr id="2050" name="Picture 2"/>
          <p:cNvPicPr>
            <a:picLocks noChangeAspect="1" noChangeArrowheads="1"/>
          </p:cNvPicPr>
          <p:nvPr/>
        </p:nvPicPr>
        <p:blipFill>
          <a:blip r:embed="rId3"/>
          <a:srcRect r="6382"/>
          <a:stretch>
            <a:fillRect/>
          </a:stretch>
        </p:blipFill>
        <p:spPr bwMode="auto">
          <a:xfrm>
            <a:off x="2071548" y="634969"/>
            <a:ext cx="4943402" cy="430381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000" fill="hold"/>
                                        <p:tgtEl>
                                          <p:spTgt spid="10"/>
                                        </p:tgtEl>
                                        <p:attrNameLst>
                                          <p:attrName>ppt_x</p:attrName>
                                        </p:attrNameLst>
                                      </p:cBhvr>
                                      <p:tavLst>
                                        <p:tav tm="0">
                                          <p:val>
                                            <p:strVal val="#ppt_x-.2"/>
                                          </p:val>
                                        </p:tav>
                                        <p:tav tm="100000">
                                          <p:val>
                                            <p:strVal val="#ppt_x"/>
                                          </p:val>
                                        </p:tav>
                                      </p:tavLst>
                                    </p:anim>
                                    <p:anim calcmode="lin" valueType="num">
                                      <p:cBhvr>
                                        <p:cTn id="8" dur="2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grpSp>
        <p:nvGrpSpPr>
          <p:cNvPr id="2" name="Google Shape;2371;p62"/>
          <p:cNvGrpSpPr/>
          <p:nvPr/>
        </p:nvGrpSpPr>
        <p:grpSpPr>
          <a:xfrm>
            <a:off x="6825863" y="4514082"/>
            <a:ext cx="2878771" cy="827500"/>
            <a:chOff x="3098100" y="3849750"/>
            <a:chExt cx="940775" cy="270425"/>
          </a:xfrm>
        </p:grpSpPr>
        <p:sp>
          <p:nvSpPr>
            <p:cNvPr id="2372" name="Google Shape;2372;p62"/>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2"/>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76" name="Google Shape;2376;p62"/>
          <p:cNvCxnSpPr/>
          <p:nvPr/>
        </p:nvCxnSpPr>
        <p:spPr>
          <a:xfrm rot="10800000" flipH="1">
            <a:off x="1976000" y="2572350"/>
            <a:ext cx="947400" cy="258900"/>
          </a:xfrm>
          <a:prstGeom prst="straightConnector1">
            <a:avLst/>
          </a:prstGeom>
          <a:noFill/>
          <a:ln w="28575" cap="flat" cmpd="sng">
            <a:solidFill>
              <a:srgbClr val="FFFFFF"/>
            </a:solidFill>
            <a:prstDash val="dot"/>
            <a:round/>
            <a:headEnd type="none" w="med" len="med"/>
            <a:tailEnd type="none" w="med" len="med"/>
          </a:ln>
        </p:spPr>
      </p:cxnSp>
      <p:cxnSp>
        <p:nvCxnSpPr>
          <p:cNvPr id="2377" name="Google Shape;2377;p62"/>
          <p:cNvCxnSpPr/>
          <p:nvPr/>
        </p:nvCxnSpPr>
        <p:spPr>
          <a:xfrm>
            <a:off x="5861375" y="2476000"/>
            <a:ext cx="1302600" cy="333000"/>
          </a:xfrm>
          <a:prstGeom prst="straightConnector1">
            <a:avLst/>
          </a:prstGeom>
          <a:noFill/>
          <a:ln w="28575" cap="flat" cmpd="sng">
            <a:solidFill>
              <a:srgbClr val="FFFFFF"/>
            </a:solidFill>
            <a:prstDash val="dot"/>
            <a:round/>
            <a:headEnd type="none" w="med" len="med"/>
            <a:tailEnd type="none" w="med" len="med"/>
          </a:ln>
        </p:spPr>
      </p:cxnSp>
      <p:sp>
        <p:nvSpPr>
          <p:cNvPr id="2380" name="Google Shape;2380;p62"/>
          <p:cNvSpPr/>
          <p:nvPr/>
        </p:nvSpPr>
        <p:spPr>
          <a:xfrm flipH="1">
            <a:off x="7061099" y="2401751"/>
            <a:ext cx="476569" cy="63523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2"/>
          <p:cNvSpPr/>
          <p:nvPr/>
        </p:nvSpPr>
        <p:spPr>
          <a:xfrm flipH="1">
            <a:off x="1530923" y="2581641"/>
            <a:ext cx="411719" cy="548612"/>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38;p40"/>
          <p:cNvSpPr txBox="1">
            <a:spLocks/>
          </p:cNvSpPr>
          <p:nvPr/>
        </p:nvSpPr>
        <p:spPr>
          <a:xfrm>
            <a:off x="1349828" y="0"/>
            <a:ext cx="6331131" cy="822960"/>
          </a:xfrm>
          <a:prstGeom prst="rect">
            <a:avLst/>
          </a:prstGeom>
          <a:solidFill>
            <a:schemeClr val="accent4"/>
          </a:solidFill>
          <a:ln>
            <a:noFill/>
          </a:ln>
        </p:spPr>
        <p:txBody>
          <a:bodyPr spcFirstLastPara="1" wrap="square" lIns="91425" tIns="91425" rIns="91425" bIns="91425" anchor="t" anchorCtr="0">
            <a:noAutofit/>
          </a:bodyPr>
          <a:lstStyle/>
          <a:p>
            <a:pPr lvl="0" algn="ctr">
              <a:buClr>
                <a:srgbClr val="20124D"/>
              </a:buClr>
              <a:buSzPts val="5200"/>
            </a:pPr>
            <a:r>
              <a:rPr lang="id-ID" sz="3600" dirty="0" smtClean="0">
                <a:solidFill>
                  <a:srgbClr val="20124D"/>
                </a:solidFill>
                <a:latin typeface="Montserrat"/>
                <a:sym typeface="Montserrat"/>
              </a:rPr>
              <a:t>Deskripsi Umum Sistem</a:t>
            </a:r>
            <a:endParaRPr kumimoji="0" lang="id-ID" sz="3600" i="0" u="none" strike="noStrike" kern="0" cap="none" spc="0" normalizeH="0" baseline="0" noProof="0" dirty="0">
              <a:ln>
                <a:noFill/>
              </a:ln>
              <a:solidFill>
                <a:srgbClr val="20124D"/>
              </a:solidFill>
              <a:effectLst/>
              <a:uLnTx/>
              <a:uFillTx/>
              <a:latin typeface="Montserrat"/>
              <a:ea typeface="Montserrat"/>
              <a:cs typeface="Montserrat"/>
              <a:sym typeface="Montserrat"/>
            </a:endParaRPr>
          </a:p>
        </p:txBody>
      </p:sp>
      <p:pic>
        <p:nvPicPr>
          <p:cNvPr id="1026" name="Picture 2"/>
          <p:cNvPicPr>
            <a:picLocks noChangeAspect="1" noChangeArrowheads="1"/>
          </p:cNvPicPr>
          <p:nvPr/>
        </p:nvPicPr>
        <p:blipFill>
          <a:blip r:embed="rId3"/>
          <a:srcRect/>
          <a:stretch>
            <a:fillRect/>
          </a:stretch>
        </p:blipFill>
        <p:spPr bwMode="auto">
          <a:xfrm>
            <a:off x="2328863" y="1514475"/>
            <a:ext cx="4486275" cy="21145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000" fill="hold"/>
                                        <p:tgtEl>
                                          <p:spTgt spid="10"/>
                                        </p:tgtEl>
                                        <p:attrNameLst>
                                          <p:attrName>ppt_x</p:attrName>
                                        </p:attrNameLst>
                                      </p:cBhvr>
                                      <p:tavLst>
                                        <p:tav tm="0">
                                          <p:val>
                                            <p:strVal val="#ppt_x-.2"/>
                                          </p:val>
                                        </p:tav>
                                        <p:tav tm="100000">
                                          <p:val>
                                            <p:strVal val="#ppt_x"/>
                                          </p:val>
                                        </p:tav>
                                      </p:tavLst>
                                    </p:anim>
                                    <p:anim calcmode="lin" valueType="num">
                                      <p:cBhvr>
                                        <p:cTn id="8" dur="2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36"/>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1695665" y="903099"/>
            <a:ext cx="5615081" cy="3914562"/>
          </a:xfrm>
          <a:prstGeom prst="rect">
            <a:avLst/>
          </a:prstGeom>
          <a:noFill/>
          <a:ln w="9525">
            <a:noFill/>
            <a:miter lim="800000"/>
            <a:headEnd/>
            <a:tailEnd/>
          </a:ln>
        </p:spPr>
      </p:pic>
      <p:sp>
        <p:nvSpPr>
          <p:cNvPr id="25" name="Google Shape;1838;p40"/>
          <p:cNvSpPr txBox="1">
            <a:spLocks/>
          </p:cNvSpPr>
          <p:nvPr/>
        </p:nvSpPr>
        <p:spPr>
          <a:xfrm>
            <a:off x="1349828" y="0"/>
            <a:ext cx="6331131" cy="822960"/>
          </a:xfrm>
          <a:prstGeom prst="rect">
            <a:avLst/>
          </a:prstGeom>
          <a:solidFill>
            <a:schemeClr val="accent4"/>
          </a:solidFill>
          <a:ln>
            <a:noFill/>
          </a:ln>
        </p:spPr>
        <p:txBody>
          <a:bodyPr spcFirstLastPara="1" wrap="square" lIns="91425" tIns="91425" rIns="91425" bIns="91425" anchor="t" anchorCtr="0">
            <a:noAutofit/>
          </a:bodyPr>
          <a:lstStyle/>
          <a:p>
            <a:pPr lvl="0" algn="ctr">
              <a:buClr>
                <a:srgbClr val="20124D"/>
              </a:buClr>
              <a:buSzPts val="5200"/>
            </a:pPr>
            <a:r>
              <a:rPr lang="id-ID" sz="3600" noProof="0" dirty="0" smtClean="0">
                <a:solidFill>
                  <a:srgbClr val="20124D"/>
                </a:solidFill>
                <a:latin typeface="Montserrat"/>
                <a:ea typeface="Montserrat"/>
                <a:sym typeface="Montserrat"/>
              </a:rPr>
              <a:t>Diagram Class</a:t>
            </a:r>
            <a:endParaRPr kumimoji="0" lang="id-ID" sz="3600" i="0" u="none" strike="noStrike" kern="0" cap="none" spc="0" normalizeH="0" baseline="0" noProof="0" dirty="0">
              <a:ln>
                <a:noFill/>
              </a:ln>
              <a:solidFill>
                <a:srgbClr val="20124D"/>
              </a:solidFill>
              <a:effectLst/>
              <a:uLnTx/>
              <a:uFillTx/>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2000" fill="hold"/>
                                        <p:tgtEl>
                                          <p:spTgt spid="25"/>
                                        </p:tgtEl>
                                        <p:attrNameLst>
                                          <p:attrName>ppt_x</p:attrName>
                                        </p:attrNameLst>
                                      </p:cBhvr>
                                      <p:tavLst>
                                        <p:tav tm="0">
                                          <p:val>
                                            <p:strVal val="#ppt_x-.2"/>
                                          </p:val>
                                        </p:tav>
                                        <p:tav tm="100000">
                                          <p:val>
                                            <p:strVal val="#ppt_x"/>
                                          </p:val>
                                        </p:tav>
                                      </p:tavLst>
                                    </p:anim>
                                    <p:anim calcmode="lin" valueType="num">
                                      <p:cBhvr>
                                        <p:cTn id="8" dur="2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9"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5"/>
        <p:cNvGrpSpPr/>
        <p:nvPr/>
      </p:nvGrpSpPr>
      <p:grpSpPr>
        <a:xfrm>
          <a:off x="0" y="0"/>
          <a:ext cx="0" cy="0"/>
          <a:chOff x="0" y="0"/>
          <a:chExt cx="0" cy="0"/>
        </a:xfrm>
      </p:grpSpPr>
      <p:sp>
        <p:nvSpPr>
          <p:cNvPr id="2356" name="Google Shape;2356;p61"/>
          <p:cNvSpPr txBox="1">
            <a:spLocks noGrp="1"/>
          </p:cNvSpPr>
          <p:nvPr>
            <p:ph type="title"/>
          </p:nvPr>
        </p:nvSpPr>
        <p:spPr>
          <a:xfrm>
            <a:off x="719391" y="2701826"/>
            <a:ext cx="7766825" cy="624000"/>
          </a:xfrm>
          <a:prstGeom prst="rect">
            <a:avLst/>
          </a:prstGeom>
        </p:spPr>
        <p:txBody>
          <a:bodyPr spcFirstLastPara="1" wrap="square" lIns="91425" tIns="0" rIns="91425" bIns="0" anchor="ctr" anchorCtr="0">
            <a:noAutofit/>
          </a:bodyPr>
          <a:lstStyle/>
          <a:p>
            <a:r>
              <a:rPr lang="id-ID" altLang="ko-KR" sz="5400" dirty="0" smtClean="0">
                <a:solidFill>
                  <a:srgbClr val="35455E"/>
                </a:solidFill>
                <a:cs typeface="Arial" pitchFamily="34" charset="0"/>
              </a:rPr>
              <a:t/>
            </a:r>
            <a:br>
              <a:rPr lang="id-ID" altLang="ko-KR" sz="5400" dirty="0" smtClean="0">
                <a:solidFill>
                  <a:srgbClr val="35455E"/>
                </a:solidFill>
                <a:cs typeface="Arial" pitchFamily="34" charset="0"/>
              </a:rPr>
            </a:br>
            <a:r>
              <a:rPr lang="id-ID" altLang="ko-KR" sz="5400" dirty="0" smtClean="0">
                <a:solidFill>
                  <a:srgbClr val="35455E"/>
                </a:solidFill>
                <a:cs typeface="Arial" pitchFamily="34" charset="0"/>
              </a:rPr>
              <a:t/>
            </a:r>
            <a:br>
              <a:rPr lang="id-ID" altLang="ko-KR" sz="5400" dirty="0" smtClean="0">
                <a:solidFill>
                  <a:srgbClr val="35455E"/>
                </a:solidFill>
                <a:cs typeface="Arial" pitchFamily="34" charset="0"/>
              </a:rPr>
            </a:br>
            <a:r>
              <a:rPr lang="en-US" altLang="ko-KR" sz="3600" dirty="0" smtClean="0">
                <a:solidFill>
                  <a:srgbClr val="35455E"/>
                </a:solidFill>
                <a:cs typeface="Arial" pitchFamily="34" charset="0"/>
              </a:rPr>
              <a:t>IMPLEMENTASI </a:t>
            </a:r>
            <a:r>
              <a:rPr lang="id-ID" altLang="ko-KR" sz="3600" dirty="0" smtClean="0">
                <a:solidFill>
                  <a:srgbClr val="35455E"/>
                </a:solidFill>
                <a:cs typeface="Arial" pitchFamily="34" charset="0"/>
              </a:rPr>
              <a:t/>
            </a:r>
            <a:br>
              <a:rPr lang="id-ID" altLang="ko-KR" sz="3600" dirty="0" smtClean="0">
                <a:solidFill>
                  <a:srgbClr val="35455E"/>
                </a:solidFill>
                <a:cs typeface="Arial" pitchFamily="34" charset="0"/>
              </a:rPr>
            </a:br>
            <a:r>
              <a:rPr lang="en-US" altLang="ko-KR" sz="3600" dirty="0" smtClean="0">
                <a:solidFill>
                  <a:srgbClr val="35455E"/>
                </a:solidFill>
                <a:cs typeface="Arial" pitchFamily="34" charset="0"/>
              </a:rPr>
              <a:t>DAN </a:t>
            </a:r>
            <a:r>
              <a:rPr lang="id-ID" altLang="ko-KR" sz="3600" dirty="0" smtClean="0">
                <a:solidFill>
                  <a:srgbClr val="35455E"/>
                </a:solidFill>
                <a:cs typeface="Arial" pitchFamily="34" charset="0"/>
              </a:rPr>
              <a:t/>
            </a:r>
            <a:br>
              <a:rPr lang="id-ID" altLang="ko-KR" sz="3600" dirty="0" smtClean="0">
                <a:solidFill>
                  <a:srgbClr val="35455E"/>
                </a:solidFill>
                <a:cs typeface="Arial" pitchFamily="34" charset="0"/>
              </a:rPr>
            </a:br>
            <a:r>
              <a:rPr lang="en-US" altLang="ko-KR" sz="3600" dirty="0" smtClean="0">
                <a:solidFill>
                  <a:srgbClr val="35455E"/>
                </a:solidFill>
                <a:cs typeface="Arial" pitchFamily="34" charset="0"/>
              </a:rPr>
              <a:t>PEMBAHASAN</a:t>
            </a:r>
            <a:r>
              <a:rPr lang="ko-KR" altLang="en-US" sz="5400" dirty="0" smtClean="0">
                <a:solidFill>
                  <a:srgbClr val="35455E"/>
                </a:solidFill>
                <a:cs typeface="Arial" pitchFamily="34" charset="0"/>
              </a:rPr>
              <a:t/>
            </a:r>
            <a:br>
              <a:rPr lang="ko-KR" altLang="en-US" sz="5400" dirty="0" smtClean="0">
                <a:solidFill>
                  <a:srgbClr val="35455E"/>
                </a:solidFill>
                <a:cs typeface="Arial" pitchFamily="34" charset="0"/>
              </a:rPr>
            </a:br>
            <a:r>
              <a:rPr lang="ko-KR" altLang="en-US" sz="5400" b="1" dirty="0" smtClean="0"/>
              <a:t/>
            </a:r>
            <a:br>
              <a:rPr lang="ko-KR" altLang="en-US" sz="5400" b="1" dirty="0" smtClean="0"/>
            </a:br>
            <a:r>
              <a:rPr lang="ko-KR" altLang="en-US" sz="5400" b="1" dirty="0" smtClean="0"/>
              <a:t/>
            </a:r>
            <a:br>
              <a:rPr lang="ko-KR" altLang="en-US" sz="5400" b="1" dirty="0" smtClean="0"/>
            </a:br>
            <a:endParaRPr sz="5000" b="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52"/>
        <p:cNvGrpSpPr/>
        <p:nvPr/>
      </p:nvGrpSpPr>
      <p:grpSpPr>
        <a:xfrm>
          <a:off x="0" y="0"/>
          <a:ext cx="0" cy="0"/>
          <a:chOff x="0" y="0"/>
          <a:chExt cx="0" cy="0"/>
        </a:xfrm>
      </p:grpSpPr>
      <p:sp>
        <p:nvSpPr>
          <p:cNvPr id="2263" name="Google Shape;2263;p56"/>
          <p:cNvSpPr/>
          <p:nvPr/>
        </p:nvSpPr>
        <p:spPr>
          <a:xfrm rot="2836060">
            <a:off x="304577" y="0"/>
            <a:ext cx="1659590" cy="971916"/>
          </a:xfrm>
          <a:custGeom>
            <a:avLst/>
            <a:gdLst/>
            <a:ahLst/>
            <a:cxnLst/>
            <a:rect l="l" t="t" r="r" b="b"/>
            <a:pathLst>
              <a:path w="140882" h="83480" extrusionOk="0">
                <a:moveTo>
                  <a:pt x="94471" y="0"/>
                </a:moveTo>
                <a:cubicBezTo>
                  <a:pt x="89972" y="0"/>
                  <a:pt x="85049" y="250"/>
                  <a:pt x="79665" y="784"/>
                </a:cubicBezTo>
                <a:cubicBezTo>
                  <a:pt x="0" y="8699"/>
                  <a:pt x="19934" y="83480"/>
                  <a:pt x="54701" y="83480"/>
                </a:cubicBezTo>
                <a:cubicBezTo>
                  <a:pt x="58827" y="83480"/>
                  <a:pt x="63162" y="82427"/>
                  <a:pt x="67564" y="80083"/>
                </a:cubicBezTo>
                <a:cubicBezTo>
                  <a:pt x="95555" y="65186"/>
                  <a:pt x="85915" y="57247"/>
                  <a:pt x="113026" y="55894"/>
                </a:cubicBezTo>
                <a:cubicBezTo>
                  <a:pt x="127672" y="55163"/>
                  <a:pt x="135887" y="43087"/>
                  <a:pt x="137842" y="33994"/>
                </a:cubicBezTo>
                <a:cubicBezTo>
                  <a:pt x="140882" y="19857"/>
                  <a:pt x="134603" y="0"/>
                  <a:pt x="94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6"/>
          <p:cNvSpPr/>
          <p:nvPr/>
        </p:nvSpPr>
        <p:spPr>
          <a:xfrm>
            <a:off x="7196213" y="3556677"/>
            <a:ext cx="2294077" cy="1272924"/>
          </a:xfrm>
          <a:custGeom>
            <a:avLst/>
            <a:gdLst/>
            <a:ahLst/>
            <a:cxnLst/>
            <a:rect l="l" t="t" r="r" b="b"/>
            <a:pathLst>
              <a:path w="132529" h="75758" extrusionOk="0">
                <a:moveTo>
                  <a:pt x="35681" y="1"/>
                </a:moveTo>
                <a:cubicBezTo>
                  <a:pt x="28391" y="1"/>
                  <a:pt x="21714" y="3251"/>
                  <a:pt x="17602" y="6966"/>
                </a:cubicBezTo>
                <a:cubicBezTo>
                  <a:pt x="6338" y="17142"/>
                  <a:pt x="0" y="39095"/>
                  <a:pt x="43841" y="64496"/>
                </a:cubicBezTo>
                <a:cubicBezTo>
                  <a:pt x="57636" y="72490"/>
                  <a:pt x="69677" y="75757"/>
                  <a:pt x="79840" y="75757"/>
                </a:cubicBezTo>
                <a:cubicBezTo>
                  <a:pt x="123563" y="75757"/>
                  <a:pt x="132529" y="15282"/>
                  <a:pt x="96854" y="10434"/>
                </a:cubicBezTo>
                <a:cubicBezTo>
                  <a:pt x="91877" y="9757"/>
                  <a:pt x="87820" y="9515"/>
                  <a:pt x="84413" y="9515"/>
                </a:cubicBezTo>
                <a:cubicBezTo>
                  <a:pt x="75850" y="9515"/>
                  <a:pt x="71389" y="11044"/>
                  <a:pt x="66742" y="11044"/>
                </a:cubicBezTo>
                <a:cubicBezTo>
                  <a:pt x="62219" y="11044"/>
                  <a:pt x="57519" y="9596"/>
                  <a:pt x="48690" y="3882"/>
                </a:cubicBezTo>
                <a:cubicBezTo>
                  <a:pt x="44404" y="1110"/>
                  <a:pt x="39938" y="1"/>
                  <a:pt x="35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6"/>
          <p:cNvSpPr/>
          <p:nvPr/>
        </p:nvSpPr>
        <p:spPr>
          <a:xfrm rot="2147554">
            <a:off x="7163690" y="4174842"/>
            <a:ext cx="2073785" cy="935709"/>
          </a:xfrm>
          <a:custGeom>
            <a:avLst/>
            <a:gdLst/>
            <a:ahLst/>
            <a:cxnLst/>
            <a:rect l="l" t="t" r="r" b="b"/>
            <a:pathLst>
              <a:path w="128434" h="70095" extrusionOk="0">
                <a:moveTo>
                  <a:pt x="89313" y="0"/>
                </a:moveTo>
                <a:cubicBezTo>
                  <a:pt x="87846" y="0"/>
                  <a:pt x="86325" y="120"/>
                  <a:pt x="84751" y="369"/>
                </a:cubicBezTo>
                <a:cubicBezTo>
                  <a:pt x="62519" y="3888"/>
                  <a:pt x="60490" y="10445"/>
                  <a:pt x="50383" y="10445"/>
                </a:cubicBezTo>
                <a:cubicBezTo>
                  <a:pt x="47051" y="10445"/>
                  <a:pt x="42841" y="9732"/>
                  <a:pt x="36739" y="7963"/>
                </a:cubicBezTo>
                <a:cubicBezTo>
                  <a:pt x="34405" y="7286"/>
                  <a:pt x="32140" y="6983"/>
                  <a:pt x="29967" y="6983"/>
                </a:cubicBezTo>
                <a:cubicBezTo>
                  <a:pt x="19766" y="6983"/>
                  <a:pt x="11601" y="13674"/>
                  <a:pt x="7855" y="19867"/>
                </a:cubicBezTo>
                <a:cubicBezTo>
                  <a:pt x="0" y="32856"/>
                  <a:pt x="251" y="55703"/>
                  <a:pt x="49548" y="67407"/>
                </a:cubicBezTo>
                <a:cubicBezTo>
                  <a:pt x="57352" y="69259"/>
                  <a:pt x="64386" y="70094"/>
                  <a:pt x="70689" y="70094"/>
                </a:cubicBezTo>
                <a:cubicBezTo>
                  <a:pt x="128434" y="70094"/>
                  <a:pt x="124821" y="0"/>
                  <a:pt x="89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65;p56"/>
          <p:cNvSpPr/>
          <p:nvPr/>
        </p:nvSpPr>
        <p:spPr>
          <a:xfrm rot="2147554">
            <a:off x="-217475" y="232912"/>
            <a:ext cx="2073785" cy="935709"/>
          </a:xfrm>
          <a:custGeom>
            <a:avLst/>
            <a:gdLst/>
            <a:ahLst/>
            <a:cxnLst/>
            <a:rect l="l" t="t" r="r" b="b"/>
            <a:pathLst>
              <a:path w="128434" h="70095" extrusionOk="0">
                <a:moveTo>
                  <a:pt x="89313" y="0"/>
                </a:moveTo>
                <a:cubicBezTo>
                  <a:pt x="87846" y="0"/>
                  <a:pt x="86325" y="120"/>
                  <a:pt x="84751" y="369"/>
                </a:cubicBezTo>
                <a:cubicBezTo>
                  <a:pt x="62519" y="3888"/>
                  <a:pt x="60490" y="10445"/>
                  <a:pt x="50383" y="10445"/>
                </a:cubicBezTo>
                <a:cubicBezTo>
                  <a:pt x="47051" y="10445"/>
                  <a:pt x="42841" y="9732"/>
                  <a:pt x="36739" y="7963"/>
                </a:cubicBezTo>
                <a:cubicBezTo>
                  <a:pt x="34405" y="7286"/>
                  <a:pt x="32140" y="6983"/>
                  <a:pt x="29967" y="6983"/>
                </a:cubicBezTo>
                <a:cubicBezTo>
                  <a:pt x="19766" y="6983"/>
                  <a:pt x="11601" y="13674"/>
                  <a:pt x="7855" y="19867"/>
                </a:cubicBezTo>
                <a:cubicBezTo>
                  <a:pt x="0" y="32856"/>
                  <a:pt x="251" y="55703"/>
                  <a:pt x="49548" y="67407"/>
                </a:cubicBezTo>
                <a:cubicBezTo>
                  <a:pt x="57352" y="69259"/>
                  <a:pt x="64386" y="70094"/>
                  <a:pt x="70689" y="70094"/>
                </a:cubicBezTo>
                <a:cubicBezTo>
                  <a:pt x="128434" y="70094"/>
                  <a:pt x="124821" y="0"/>
                  <a:pt x="89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Rectangle 19"/>
          <p:cNvSpPr/>
          <p:nvPr/>
        </p:nvSpPr>
        <p:spPr>
          <a:xfrm>
            <a:off x="1711841" y="1795589"/>
            <a:ext cx="5560828" cy="954107"/>
          </a:xfrm>
          <a:prstGeom prst="rect">
            <a:avLst/>
          </a:prstGeom>
        </p:spPr>
        <p:txBody>
          <a:bodyPr wrap="square">
            <a:spAutoFit/>
          </a:bodyPr>
          <a:lstStyle/>
          <a:p>
            <a:r>
              <a:rPr lang="id-ID" dirty="0" smtClean="0"/>
              <a:t>Tampilan Antarmuka halaman Login Pada sistem pengarsipan data ekspor dan impor ini, user terlebih dahulu harus melakukan login untuk mendapatkan verifikasi dari sistem dan masuk ke halaman utama dashboard.</a:t>
            </a:r>
            <a:endParaRPr lang="id-ID"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8"/>
        <p:cNvGrpSpPr/>
        <p:nvPr/>
      </p:nvGrpSpPr>
      <p:grpSpPr>
        <a:xfrm>
          <a:off x="0" y="0"/>
          <a:ext cx="0" cy="0"/>
          <a:chOff x="0" y="0"/>
          <a:chExt cx="0" cy="0"/>
        </a:xfrm>
      </p:grpSpPr>
      <p:grpSp>
        <p:nvGrpSpPr>
          <p:cNvPr id="2" name="Google Shape;2479;p64"/>
          <p:cNvGrpSpPr/>
          <p:nvPr/>
        </p:nvGrpSpPr>
        <p:grpSpPr>
          <a:xfrm>
            <a:off x="0" y="0"/>
            <a:ext cx="7385538" cy="2536248"/>
            <a:chOff x="635764" y="2032411"/>
            <a:chExt cx="7926404" cy="2536248"/>
          </a:xfrm>
        </p:grpSpPr>
        <p:sp>
          <p:nvSpPr>
            <p:cNvPr id="2480" name="Google Shape;2480;p64"/>
            <p:cNvSpPr/>
            <p:nvPr/>
          </p:nvSpPr>
          <p:spPr>
            <a:xfrm rot="-7798543">
              <a:off x="774426" y="2830554"/>
              <a:ext cx="1028236" cy="687349"/>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845385" lvl="0" indent="0" algn="l" rtl="0">
                <a:spcBef>
                  <a:spcPts val="0"/>
                </a:spcBef>
                <a:spcAft>
                  <a:spcPts val="0"/>
                </a:spcAft>
                <a:buNone/>
              </a:pPr>
              <a:r>
                <a:rPr lang="en"/>
                <a:t>		</a:t>
              </a:r>
              <a:endParaRPr/>
            </a:p>
          </p:txBody>
        </p:sp>
        <p:sp>
          <p:nvSpPr>
            <p:cNvPr id="2481" name="Google Shape;2481;p64"/>
            <p:cNvSpPr/>
            <p:nvPr/>
          </p:nvSpPr>
          <p:spPr>
            <a:xfrm rot="6744166">
              <a:off x="7389637" y="2251010"/>
              <a:ext cx="1010741" cy="803465"/>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4"/>
            <p:cNvSpPr/>
            <p:nvPr/>
          </p:nvSpPr>
          <p:spPr>
            <a:xfrm rot="2700000">
              <a:off x="5025613" y="3066318"/>
              <a:ext cx="1374915" cy="91906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4"/>
            <p:cNvSpPr/>
            <p:nvPr/>
          </p:nvSpPr>
          <p:spPr>
            <a:xfrm rot="2700000">
              <a:off x="4854160" y="2714689"/>
              <a:ext cx="1374915" cy="91906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4"/>
            <p:cNvSpPr/>
            <p:nvPr/>
          </p:nvSpPr>
          <p:spPr>
            <a:xfrm rot="-3483362">
              <a:off x="2019372" y="3282621"/>
              <a:ext cx="1374914" cy="91907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4"/>
            <p:cNvSpPr/>
            <p:nvPr/>
          </p:nvSpPr>
          <p:spPr>
            <a:xfrm rot="-5400000">
              <a:off x="2653971" y="2433294"/>
              <a:ext cx="1374921" cy="91906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4"/>
            <p:cNvSpPr/>
            <p:nvPr/>
          </p:nvSpPr>
          <p:spPr>
            <a:xfrm rot="6744261">
              <a:off x="8019196" y="3178340"/>
              <a:ext cx="543216" cy="36310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4"/>
            <p:cNvSpPr/>
            <p:nvPr/>
          </p:nvSpPr>
          <p:spPr>
            <a:xfrm rot="6744261">
              <a:off x="635521" y="2201365"/>
              <a:ext cx="543216" cy="36310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3" name="Google Shape;2492;p64"/>
          <p:cNvGrpSpPr/>
          <p:nvPr/>
        </p:nvGrpSpPr>
        <p:grpSpPr>
          <a:xfrm>
            <a:off x="7200693" y="2397370"/>
            <a:ext cx="339253" cy="339253"/>
            <a:chOff x="2085525" y="4992125"/>
            <a:chExt cx="481825" cy="481825"/>
          </a:xfrm>
        </p:grpSpPr>
        <p:sp>
          <p:nvSpPr>
            <p:cNvPr id="2493" name="Google Shape;2493;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4" name="Google Shape;2494;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 name="Google Shape;2495;p64"/>
          <p:cNvGrpSpPr/>
          <p:nvPr/>
        </p:nvGrpSpPr>
        <p:grpSpPr>
          <a:xfrm>
            <a:off x="4466971" y="2970859"/>
            <a:ext cx="339253" cy="339253"/>
            <a:chOff x="2085525" y="4992125"/>
            <a:chExt cx="481825" cy="481825"/>
          </a:xfrm>
        </p:grpSpPr>
        <p:sp>
          <p:nvSpPr>
            <p:cNvPr id="2496" name="Google Shape;2496;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7" name="Google Shape;2497;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 name="Google Shape;2504;p64"/>
          <p:cNvGrpSpPr/>
          <p:nvPr/>
        </p:nvGrpSpPr>
        <p:grpSpPr>
          <a:xfrm>
            <a:off x="4466971" y="2397370"/>
            <a:ext cx="339253" cy="339253"/>
            <a:chOff x="1492675" y="4992125"/>
            <a:chExt cx="481825" cy="481825"/>
          </a:xfrm>
        </p:grpSpPr>
        <p:sp>
          <p:nvSpPr>
            <p:cNvPr id="2505" name="Google Shape;2505;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6" name="Google Shape;2506;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 name="Google Shape;2507;p64"/>
          <p:cNvGrpSpPr/>
          <p:nvPr/>
        </p:nvGrpSpPr>
        <p:grpSpPr>
          <a:xfrm>
            <a:off x="5841138" y="2397370"/>
            <a:ext cx="339253" cy="339253"/>
            <a:chOff x="1492675" y="4992125"/>
            <a:chExt cx="481825" cy="481825"/>
          </a:xfrm>
        </p:grpSpPr>
        <p:sp>
          <p:nvSpPr>
            <p:cNvPr id="2508" name="Google Shape;2508;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9" name="Google Shape;2509;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 name="Google Shape;2510;p64"/>
          <p:cNvGrpSpPr/>
          <p:nvPr/>
        </p:nvGrpSpPr>
        <p:grpSpPr>
          <a:xfrm>
            <a:off x="7200693" y="2970859"/>
            <a:ext cx="339253" cy="339253"/>
            <a:chOff x="1492675" y="4992125"/>
            <a:chExt cx="481825" cy="481825"/>
          </a:xfrm>
        </p:grpSpPr>
        <p:sp>
          <p:nvSpPr>
            <p:cNvPr id="2511" name="Google Shape;2511;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12" name="Google Shape;2512;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 name="Google Shape;2516;p64"/>
          <p:cNvGrpSpPr/>
          <p:nvPr/>
        </p:nvGrpSpPr>
        <p:grpSpPr>
          <a:xfrm>
            <a:off x="4466971" y="3546540"/>
            <a:ext cx="339253" cy="339253"/>
            <a:chOff x="1492675" y="4992125"/>
            <a:chExt cx="481825" cy="481825"/>
          </a:xfrm>
        </p:grpSpPr>
        <p:sp>
          <p:nvSpPr>
            <p:cNvPr id="2517" name="Google Shape;2517;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18" name="Google Shape;2518;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 name="Google Shape;2522;p64"/>
          <p:cNvGrpSpPr/>
          <p:nvPr/>
        </p:nvGrpSpPr>
        <p:grpSpPr>
          <a:xfrm>
            <a:off x="7200693" y="3546540"/>
            <a:ext cx="339253" cy="339253"/>
            <a:chOff x="2085525" y="4992125"/>
            <a:chExt cx="481825" cy="481825"/>
          </a:xfrm>
        </p:grpSpPr>
        <p:sp>
          <p:nvSpPr>
            <p:cNvPr id="2523" name="Google Shape;2523;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24" name="Google Shape;2524;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 name="Google Shape;2529;p64"/>
          <p:cNvGrpSpPr/>
          <p:nvPr/>
        </p:nvGrpSpPr>
        <p:grpSpPr>
          <a:xfrm>
            <a:off x="7037341" y="2395672"/>
            <a:ext cx="325087" cy="325087"/>
            <a:chOff x="2085525" y="4992125"/>
            <a:chExt cx="481825" cy="481825"/>
          </a:xfrm>
        </p:grpSpPr>
        <p:sp>
          <p:nvSpPr>
            <p:cNvPr id="2530" name="Google Shape;2530;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31" name="Google Shape;2531;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 name="Google Shape;2541;p64"/>
          <p:cNvGrpSpPr/>
          <p:nvPr/>
        </p:nvGrpSpPr>
        <p:grpSpPr>
          <a:xfrm>
            <a:off x="4412037" y="2391118"/>
            <a:ext cx="325087" cy="325087"/>
            <a:chOff x="1492675" y="4992125"/>
            <a:chExt cx="481825" cy="481825"/>
          </a:xfrm>
        </p:grpSpPr>
        <p:sp>
          <p:nvSpPr>
            <p:cNvPr id="2542" name="Google Shape;2542;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43" name="Google Shape;2543;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 name="Google Shape;2544;p64"/>
          <p:cNvGrpSpPr/>
          <p:nvPr/>
        </p:nvGrpSpPr>
        <p:grpSpPr>
          <a:xfrm>
            <a:off x="5731232" y="2391118"/>
            <a:ext cx="325087" cy="325087"/>
            <a:chOff x="1492675" y="4992125"/>
            <a:chExt cx="481825" cy="481825"/>
          </a:xfrm>
        </p:grpSpPr>
        <p:sp>
          <p:nvSpPr>
            <p:cNvPr id="2545" name="Google Shape;2545;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46" name="Google Shape;2546;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2550;p64"/>
          <p:cNvGrpSpPr/>
          <p:nvPr/>
        </p:nvGrpSpPr>
        <p:grpSpPr>
          <a:xfrm>
            <a:off x="4412037" y="3519957"/>
            <a:ext cx="325087" cy="325087"/>
            <a:chOff x="1492675" y="4992125"/>
            <a:chExt cx="481825" cy="481825"/>
          </a:xfrm>
        </p:grpSpPr>
        <p:sp>
          <p:nvSpPr>
            <p:cNvPr id="2551" name="Google Shape;2551;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52" name="Google Shape;2552;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 name="Google Shape;2556;p64"/>
          <p:cNvGrpSpPr/>
          <p:nvPr/>
        </p:nvGrpSpPr>
        <p:grpSpPr>
          <a:xfrm>
            <a:off x="7037341" y="3517680"/>
            <a:ext cx="325087" cy="325087"/>
            <a:chOff x="2085525" y="4992125"/>
            <a:chExt cx="481825" cy="481825"/>
          </a:xfrm>
        </p:grpSpPr>
        <p:sp>
          <p:nvSpPr>
            <p:cNvPr id="2557" name="Google Shape;2557;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58" name="Google Shape;2558;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 name="Google Shape;1838;p40"/>
          <p:cNvSpPr txBox="1">
            <a:spLocks/>
          </p:cNvSpPr>
          <p:nvPr/>
        </p:nvSpPr>
        <p:spPr>
          <a:xfrm>
            <a:off x="1294410" y="0"/>
            <a:ext cx="6331131" cy="822960"/>
          </a:xfrm>
          <a:prstGeom prst="rect">
            <a:avLst/>
          </a:prstGeom>
          <a:solidFill>
            <a:schemeClr val="accent4"/>
          </a:solidFill>
          <a:ln>
            <a:noFill/>
          </a:ln>
        </p:spPr>
        <p:txBody>
          <a:bodyPr spcFirstLastPara="1" wrap="square" lIns="91425" tIns="91425" rIns="91425" bIns="91425" anchor="t" anchorCtr="0">
            <a:noAutofit/>
          </a:bodyPr>
          <a:lstStyle/>
          <a:p>
            <a:pPr lvl="0" algn="ctr">
              <a:buClr>
                <a:srgbClr val="20124D"/>
              </a:buClr>
              <a:buSzPts val="5200"/>
            </a:pPr>
            <a:r>
              <a:rPr lang="id-ID" sz="3600" dirty="0" smtClean="0">
                <a:solidFill>
                  <a:srgbClr val="20124D"/>
                </a:solidFill>
                <a:latin typeface="Montserrat"/>
                <a:ea typeface="Montserrat"/>
                <a:sym typeface="Montserrat"/>
              </a:rPr>
              <a:t>Antarmuka Login</a:t>
            </a:r>
            <a:endParaRPr kumimoji="0" lang="id-ID" sz="3600" i="0" u="none" strike="noStrike" kern="0" cap="none" spc="0" normalizeH="0" baseline="0" noProof="0" dirty="0">
              <a:ln>
                <a:noFill/>
              </a:ln>
              <a:solidFill>
                <a:srgbClr val="20124D"/>
              </a:solidFill>
              <a:effectLst/>
              <a:uLnTx/>
              <a:uFillTx/>
              <a:latin typeface="Montserrat"/>
              <a:ea typeface="Montserrat"/>
              <a:cs typeface="Montserrat"/>
              <a:sym typeface="Montserrat"/>
            </a:endParaRPr>
          </a:p>
        </p:txBody>
      </p:sp>
      <p:pic>
        <p:nvPicPr>
          <p:cNvPr id="49" name="Picture 48" descr="WhatsApp Image 2021-06-07 at 19.13.19 (1).jpeg"/>
          <p:cNvPicPr/>
          <p:nvPr/>
        </p:nvPicPr>
        <p:blipFill>
          <a:blip r:embed="rId3" cstate="print"/>
          <a:srcRect t="12705" b="4824"/>
          <a:stretch>
            <a:fillRect/>
          </a:stretch>
        </p:blipFill>
        <p:spPr>
          <a:xfrm>
            <a:off x="1903849" y="1655625"/>
            <a:ext cx="4671284" cy="21647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p:cTn id="7" dur="2000" fill="hold"/>
                                        <p:tgtEl>
                                          <p:spTgt spid="86"/>
                                        </p:tgtEl>
                                        <p:attrNameLst>
                                          <p:attrName>ppt_x</p:attrName>
                                        </p:attrNameLst>
                                      </p:cBhvr>
                                      <p:tavLst>
                                        <p:tav tm="0">
                                          <p:val>
                                            <p:strVal val="#ppt_x-.2"/>
                                          </p:val>
                                        </p:tav>
                                        <p:tav tm="100000">
                                          <p:val>
                                            <p:strVal val="#ppt_x"/>
                                          </p:val>
                                        </p:tav>
                                      </p:tavLst>
                                    </p:anim>
                                    <p:anim calcmode="lin" valueType="num">
                                      <p:cBhvr>
                                        <p:cTn id="8" dur="2000" fill="hold"/>
                                        <p:tgtEl>
                                          <p:spTgt spid="86"/>
                                        </p:tgtEl>
                                        <p:attrNameLst>
                                          <p:attrName>ppt_y</p:attrName>
                                        </p:attrNameLst>
                                      </p:cBhvr>
                                      <p:tavLst>
                                        <p:tav tm="0">
                                          <p:val>
                                            <p:strVal val="#ppt_y"/>
                                          </p:val>
                                        </p:tav>
                                        <p:tav tm="100000">
                                          <p:val>
                                            <p:strVal val="#ppt_y"/>
                                          </p:val>
                                        </p:tav>
                                      </p:tavLst>
                                    </p:anim>
                                    <p:animEffect transition="in" filter="wipe(right)" prLst="gradientSize: 0.1">
                                      <p:cBhvr>
                                        <p:cTn id="9" dur="2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72"/>
        <p:cNvGrpSpPr/>
        <p:nvPr/>
      </p:nvGrpSpPr>
      <p:grpSpPr>
        <a:xfrm>
          <a:off x="0" y="0"/>
          <a:ext cx="0" cy="0"/>
          <a:chOff x="0" y="0"/>
          <a:chExt cx="0" cy="0"/>
        </a:xfrm>
      </p:grpSpPr>
      <p:sp>
        <p:nvSpPr>
          <p:cNvPr id="23" name="Rectangle 22"/>
          <p:cNvSpPr/>
          <p:nvPr/>
        </p:nvSpPr>
        <p:spPr>
          <a:xfrm>
            <a:off x="2286000" y="2202418"/>
            <a:ext cx="4572000" cy="738664"/>
          </a:xfrm>
          <a:prstGeom prst="rect">
            <a:avLst/>
          </a:prstGeom>
        </p:spPr>
        <p:txBody>
          <a:bodyPr>
            <a:spAutoFit/>
          </a:bodyPr>
          <a:lstStyle/>
          <a:p>
            <a:r>
              <a:rPr lang="id-ID" dirty="0" smtClean="0"/>
              <a:t>Halaman Dashbord Halaman utama dashboard berisi mengenai informasi jumlah data impor masuk dan ekspor masuk dalam hitungan perbulan.</a:t>
            </a:r>
            <a:endParaRPr lang="id-ID"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63"/>
        <p:cNvGrpSpPr/>
        <p:nvPr/>
      </p:nvGrpSpPr>
      <p:grpSpPr>
        <a:xfrm>
          <a:off x="0" y="0"/>
          <a:ext cx="0" cy="0"/>
          <a:chOff x="0" y="0"/>
          <a:chExt cx="0" cy="0"/>
        </a:xfrm>
      </p:grpSpPr>
      <p:grpSp>
        <p:nvGrpSpPr>
          <p:cNvPr id="6" name="Google Shape;1845;p40"/>
          <p:cNvGrpSpPr/>
          <p:nvPr/>
        </p:nvGrpSpPr>
        <p:grpSpPr>
          <a:xfrm>
            <a:off x="2356028" y="1152750"/>
            <a:ext cx="1055387" cy="807934"/>
            <a:chOff x="1300950" y="1776058"/>
            <a:chExt cx="1114593" cy="945970"/>
          </a:xfrm>
          <a:solidFill>
            <a:schemeClr val="accent1"/>
          </a:solidFill>
        </p:grpSpPr>
        <p:sp>
          <p:nvSpPr>
            <p:cNvPr id="7" name="Google Shape;1846;p40"/>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47;p40"/>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855;p40"/>
          <p:cNvSpPr txBox="1">
            <a:spLocks noGrp="1"/>
          </p:cNvSpPr>
          <p:nvPr>
            <p:ph type="title" idx="4294967295"/>
          </p:nvPr>
        </p:nvSpPr>
        <p:spPr>
          <a:xfrm>
            <a:off x="2245061" y="1293695"/>
            <a:ext cx="1371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01</a:t>
            </a:r>
            <a:endParaRPr sz="3000" dirty="0"/>
          </a:p>
        </p:txBody>
      </p:sp>
      <p:sp>
        <p:nvSpPr>
          <p:cNvPr id="10" name="Google Shape;1838;p40"/>
          <p:cNvSpPr txBox="1">
            <a:spLocks noGrp="1"/>
          </p:cNvSpPr>
          <p:nvPr>
            <p:ph type="title"/>
          </p:nvPr>
        </p:nvSpPr>
        <p:spPr>
          <a:xfrm>
            <a:off x="3859822" y="233348"/>
            <a:ext cx="5284178" cy="548700"/>
          </a:xfrm>
          <a:prstGeom prst="rect">
            <a:avLst/>
          </a:prstGeom>
          <a:solidFill>
            <a:schemeClr val="accent4"/>
          </a:solidFill>
        </p:spPr>
        <p:txBody>
          <a:bodyPr spcFirstLastPara="1" wrap="square" lIns="91425" tIns="91425" rIns="91425" bIns="91425" anchor="t" anchorCtr="0">
            <a:noAutofit/>
          </a:bodyPr>
          <a:lstStyle/>
          <a:p>
            <a:pPr marL="0" lvl="0" indent="0" rtl="0">
              <a:spcBef>
                <a:spcPts val="0"/>
              </a:spcBef>
              <a:spcAft>
                <a:spcPts val="0"/>
              </a:spcAft>
              <a:buNone/>
            </a:pPr>
            <a:r>
              <a:rPr dirty="0" smtClean="0"/>
              <a:t>LATAR BELAKANG </a:t>
            </a:r>
            <a:endParaRPr dirty="0"/>
          </a:p>
        </p:txBody>
      </p:sp>
      <p:sp>
        <p:nvSpPr>
          <p:cNvPr id="11" name="Rectangle 10"/>
          <p:cNvSpPr/>
          <p:nvPr/>
        </p:nvSpPr>
        <p:spPr>
          <a:xfrm>
            <a:off x="3622430" y="1182511"/>
            <a:ext cx="4572000" cy="738664"/>
          </a:xfrm>
          <a:prstGeom prst="rect">
            <a:avLst/>
          </a:prstGeom>
          <a:solidFill>
            <a:schemeClr val="tx2">
              <a:lumMod val="50000"/>
            </a:schemeClr>
          </a:solidFill>
        </p:spPr>
        <p:txBody>
          <a:bodyPr>
            <a:spAutoFit/>
          </a:bodyPr>
          <a:lstStyle/>
          <a:p>
            <a:pPr algn="just"/>
            <a:r>
              <a:rPr lang="id-ID" altLang="ko-KR" dirty="0" smtClean="0">
                <a:cs typeface="Arial" pitchFamily="34" charset="0"/>
              </a:rPr>
              <a:t>PT .Batam Selalu Bersatu sebuah peusahaan yang begerak di bidang setor penyediaan jasa pengurusan  dokumen  Ekspor dan impor </a:t>
            </a:r>
            <a:endParaRPr lang="ko-KR" altLang="en-US" dirty="0">
              <a:cs typeface="Arial" pitchFamily="34" charset="0"/>
            </a:endParaRPr>
          </a:p>
        </p:txBody>
      </p:sp>
      <p:grpSp>
        <p:nvGrpSpPr>
          <p:cNvPr id="12" name="Google Shape;1845;p40"/>
          <p:cNvGrpSpPr/>
          <p:nvPr/>
        </p:nvGrpSpPr>
        <p:grpSpPr>
          <a:xfrm>
            <a:off x="2323790" y="2043704"/>
            <a:ext cx="1055387" cy="807934"/>
            <a:chOff x="1300950" y="1776058"/>
            <a:chExt cx="1114593" cy="945970"/>
          </a:xfrm>
          <a:solidFill>
            <a:schemeClr val="accent1"/>
          </a:solidFill>
        </p:grpSpPr>
        <p:sp>
          <p:nvSpPr>
            <p:cNvPr id="13" name="Google Shape;1846;p40"/>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47;p40"/>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845;p40"/>
          <p:cNvGrpSpPr/>
          <p:nvPr/>
        </p:nvGrpSpPr>
        <p:grpSpPr>
          <a:xfrm>
            <a:off x="2323789" y="2993273"/>
            <a:ext cx="1055387" cy="807934"/>
            <a:chOff x="1300950" y="1776058"/>
            <a:chExt cx="1114593" cy="945970"/>
          </a:xfrm>
          <a:solidFill>
            <a:schemeClr val="accent1"/>
          </a:solidFill>
        </p:grpSpPr>
        <p:sp>
          <p:nvSpPr>
            <p:cNvPr id="16" name="Google Shape;1846;p40"/>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47;p40"/>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45;p40"/>
          <p:cNvGrpSpPr/>
          <p:nvPr/>
        </p:nvGrpSpPr>
        <p:grpSpPr>
          <a:xfrm>
            <a:off x="2358959" y="4021973"/>
            <a:ext cx="1055387" cy="807934"/>
            <a:chOff x="1300950" y="1776058"/>
            <a:chExt cx="1114593" cy="945970"/>
          </a:xfrm>
          <a:solidFill>
            <a:schemeClr val="accent1"/>
          </a:solidFill>
        </p:grpSpPr>
        <p:sp>
          <p:nvSpPr>
            <p:cNvPr id="19" name="Google Shape;1846;p40"/>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47;p40"/>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Rectangle 20"/>
          <p:cNvSpPr/>
          <p:nvPr/>
        </p:nvSpPr>
        <p:spPr>
          <a:xfrm>
            <a:off x="3622430" y="1995768"/>
            <a:ext cx="4572000" cy="954107"/>
          </a:xfrm>
          <a:prstGeom prst="rect">
            <a:avLst/>
          </a:prstGeom>
          <a:solidFill>
            <a:schemeClr val="tx2">
              <a:lumMod val="50000"/>
            </a:schemeClr>
          </a:solidFill>
        </p:spPr>
        <p:txBody>
          <a:bodyPr>
            <a:spAutoFit/>
          </a:bodyPr>
          <a:lstStyle/>
          <a:p>
            <a:pPr algn="just"/>
            <a:r>
              <a:rPr lang="id-ID" altLang="ko-KR" dirty="0" smtClean="0">
                <a:cs typeface="Arial" pitchFamily="34" charset="0"/>
              </a:rPr>
              <a:t>PT. Batam Selalu Bersatu memiliki tugas penyelesaian dokumen administrasi, biaya bea cukai dan kontrol melalui semua tahapan perjalanan dalam pembuatan laporan manajeman dan analisis biaya. </a:t>
            </a:r>
            <a:endParaRPr lang="ko-KR" altLang="en-US" dirty="0">
              <a:cs typeface="Arial" pitchFamily="34" charset="0"/>
            </a:endParaRPr>
          </a:p>
        </p:txBody>
      </p:sp>
      <p:sp>
        <p:nvSpPr>
          <p:cNvPr id="22" name="Google Shape;1855;p40"/>
          <p:cNvSpPr txBox="1">
            <a:spLocks noGrp="1"/>
          </p:cNvSpPr>
          <p:nvPr>
            <p:ph type="title" idx="4294967295"/>
          </p:nvPr>
        </p:nvSpPr>
        <p:spPr>
          <a:xfrm>
            <a:off x="2256784" y="2158272"/>
            <a:ext cx="1371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smtClean="0"/>
              <a:t>0</a:t>
            </a:r>
            <a:r>
              <a:rPr lang="id-ID" sz="3000" dirty="0" smtClean="0"/>
              <a:t>2</a:t>
            </a:r>
            <a:endParaRPr sz="3000" dirty="0"/>
          </a:p>
        </p:txBody>
      </p:sp>
      <p:sp>
        <p:nvSpPr>
          <p:cNvPr id="23" name="Google Shape;1855;p40"/>
          <p:cNvSpPr txBox="1">
            <a:spLocks noGrp="1"/>
          </p:cNvSpPr>
          <p:nvPr>
            <p:ph type="title" idx="4294967295"/>
          </p:nvPr>
        </p:nvSpPr>
        <p:spPr>
          <a:xfrm>
            <a:off x="2204031" y="3143011"/>
            <a:ext cx="1371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smtClean="0"/>
              <a:t>0</a:t>
            </a:r>
            <a:r>
              <a:rPr lang="id-ID" sz="3000" dirty="0" smtClean="0"/>
              <a:t>3</a:t>
            </a:r>
            <a:endParaRPr sz="3000" dirty="0"/>
          </a:p>
        </p:txBody>
      </p:sp>
      <p:sp>
        <p:nvSpPr>
          <p:cNvPr id="24" name="Google Shape;1855;p40"/>
          <p:cNvSpPr txBox="1">
            <a:spLocks noGrp="1"/>
          </p:cNvSpPr>
          <p:nvPr>
            <p:ph type="title" idx="4294967295"/>
          </p:nvPr>
        </p:nvSpPr>
        <p:spPr>
          <a:xfrm>
            <a:off x="2221614" y="4189295"/>
            <a:ext cx="13716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smtClean="0"/>
              <a:t>0</a:t>
            </a:r>
            <a:r>
              <a:rPr lang="id-ID" sz="3000" dirty="0" smtClean="0"/>
              <a:t>4</a:t>
            </a:r>
            <a:endParaRPr sz="3000" dirty="0"/>
          </a:p>
        </p:txBody>
      </p:sp>
      <p:sp>
        <p:nvSpPr>
          <p:cNvPr id="25" name="TextBox 24"/>
          <p:cNvSpPr txBox="1"/>
          <p:nvPr/>
        </p:nvSpPr>
        <p:spPr>
          <a:xfrm>
            <a:off x="3610744" y="3161615"/>
            <a:ext cx="4302811" cy="738664"/>
          </a:xfrm>
          <a:prstGeom prst="rect">
            <a:avLst/>
          </a:prstGeom>
          <a:solidFill>
            <a:schemeClr val="tx2">
              <a:lumMod val="50000"/>
            </a:schemeClr>
          </a:solidFill>
        </p:spPr>
        <p:txBody>
          <a:bodyPr wrap="square" rtlCol="0">
            <a:spAutoFit/>
          </a:bodyPr>
          <a:lstStyle/>
          <a:p>
            <a:pPr algn="just"/>
            <a:r>
              <a:rPr lang="id-ID" altLang="ko-KR" sz="1400" dirty="0" smtClean="0">
                <a:cs typeface="Arial" pitchFamily="34" charset="0"/>
              </a:rPr>
              <a:t>Personalia HRD perusahaan mengalamai permasahalan dalam proses pengarsipan data  impor dan ekspor  yang bersifat manual</a:t>
            </a:r>
            <a:r>
              <a:rPr lang="id-ID" altLang="ko-KR" sz="1400" dirty="0" smtClean="0">
                <a:solidFill>
                  <a:schemeClr val="tx1">
                    <a:lumMod val="75000"/>
                    <a:lumOff val="25000"/>
                  </a:schemeClr>
                </a:solidFill>
                <a:cs typeface="Arial" pitchFamily="34" charset="0"/>
              </a:rPr>
              <a:t>.</a:t>
            </a:r>
            <a:endParaRPr lang="ko-KR" altLang="en-US" sz="1400" dirty="0">
              <a:solidFill>
                <a:schemeClr val="tx1">
                  <a:lumMod val="75000"/>
                  <a:lumOff val="25000"/>
                </a:schemeClr>
              </a:solidFill>
              <a:cs typeface="Arial" pitchFamily="34" charset="0"/>
            </a:endParaRPr>
          </a:p>
        </p:txBody>
      </p:sp>
      <p:sp>
        <p:nvSpPr>
          <p:cNvPr id="26" name="TextBox 25"/>
          <p:cNvSpPr txBox="1"/>
          <p:nvPr/>
        </p:nvSpPr>
        <p:spPr>
          <a:xfrm>
            <a:off x="3644243" y="4085587"/>
            <a:ext cx="4302811" cy="738664"/>
          </a:xfrm>
          <a:prstGeom prst="rect">
            <a:avLst/>
          </a:prstGeom>
          <a:solidFill>
            <a:schemeClr val="tx2">
              <a:lumMod val="50000"/>
            </a:schemeClr>
          </a:solidFill>
        </p:spPr>
        <p:txBody>
          <a:bodyPr wrap="square" rtlCol="0">
            <a:spAutoFit/>
          </a:bodyPr>
          <a:lstStyle/>
          <a:p>
            <a:pPr algn="just"/>
            <a:r>
              <a:rPr lang="id-ID" altLang="ko-KR" sz="1400" dirty="0" smtClean="0">
                <a:cs typeface="Arial" pitchFamily="34" charset="0"/>
              </a:rPr>
              <a:t>Untuk mempermudah dalam pengolahan data serta mendata invoice keluar masuk barang yang akan dikirim kepihak kostumer. </a:t>
            </a:r>
            <a:endParaRPr lang="ko-KR" altLang="en-US" sz="1400" dirty="0">
              <a:cs typeface="Arial" pitchFamily="34" charset="0"/>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000" fill="hold"/>
                                        <p:tgtEl>
                                          <p:spTgt spid="10"/>
                                        </p:tgtEl>
                                        <p:attrNameLst>
                                          <p:attrName>ppt_x</p:attrName>
                                        </p:attrNameLst>
                                      </p:cBhvr>
                                      <p:tavLst>
                                        <p:tav tm="0">
                                          <p:val>
                                            <p:strVal val="#ppt_x-.2"/>
                                          </p:val>
                                        </p:tav>
                                        <p:tav tm="100000">
                                          <p:val>
                                            <p:strVal val="#ppt_x"/>
                                          </p:val>
                                        </p:tav>
                                      </p:tavLst>
                                    </p:anim>
                                    <p:anim calcmode="lin" valueType="num">
                                      <p:cBhvr>
                                        <p:cTn id="8" dur="2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2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ppt_x</p:attrName>
                                        </p:attrNameLst>
                                      </p:cBhvr>
                                      <p:tavLst>
                                        <p:tav tm="0">
                                          <p:val>
                                            <p:strVal val="#ppt_x-.2"/>
                                          </p:val>
                                        </p:tav>
                                        <p:tav tm="100000">
                                          <p:val>
                                            <p:strVal val="#ppt_x"/>
                                          </p:val>
                                        </p:tav>
                                      </p:tavLst>
                                    </p:anim>
                                    <p:anim calcmode="lin" valueType="num">
                                      <p:cBhvr>
                                        <p:cTn id="22"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1000" fill="hold"/>
                                        <p:tgtEl>
                                          <p:spTgt spid="11"/>
                                        </p:tgtEl>
                                        <p:attrNameLst>
                                          <p:attrName>ppt_x</p:attrName>
                                        </p:attrNameLst>
                                      </p:cBhvr>
                                      <p:tavLst>
                                        <p:tav tm="0">
                                          <p:val>
                                            <p:strVal val="#ppt_x"/>
                                          </p:val>
                                        </p:tav>
                                        <p:tav tm="100000">
                                          <p:val>
                                            <p:strVal val="#ppt_x"/>
                                          </p:val>
                                        </p:tav>
                                      </p:tavLst>
                                    </p:anim>
                                    <p:anim calcmode="lin" valueType="num">
                                      <p:cBhvr additive="base">
                                        <p:cTn id="29"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9"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1000" fill="hold"/>
                                        <p:tgtEl>
                                          <p:spTgt spid="12"/>
                                        </p:tgtEl>
                                        <p:attrNameLst>
                                          <p:attrName>ppt_x</p:attrName>
                                        </p:attrNameLst>
                                      </p:cBhvr>
                                      <p:tavLst>
                                        <p:tav tm="0">
                                          <p:val>
                                            <p:strVal val="#ppt_x-.2"/>
                                          </p:val>
                                        </p:tav>
                                        <p:tav tm="100000">
                                          <p:val>
                                            <p:strVal val="#ppt_x"/>
                                          </p:val>
                                        </p:tav>
                                      </p:tavLst>
                                    </p:anim>
                                    <p:anim calcmode="lin" valueType="num">
                                      <p:cBhvr>
                                        <p:cTn id="35"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36" dur="10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1000"/>
                                        <p:tgtEl>
                                          <p:spTgt spid="22"/>
                                        </p:tgtEl>
                                      </p:cBhvr>
                                    </p:animEffect>
                                    <p:anim calcmode="lin" valueType="num">
                                      <p:cBhvr>
                                        <p:cTn id="42" dur="1000" fill="hold"/>
                                        <p:tgtEl>
                                          <p:spTgt spid="22"/>
                                        </p:tgtEl>
                                        <p:attrNameLst>
                                          <p:attrName>ppt_x</p:attrName>
                                        </p:attrNameLst>
                                      </p:cBhvr>
                                      <p:tavLst>
                                        <p:tav tm="0">
                                          <p:val>
                                            <p:strVal val="#ppt_x"/>
                                          </p:val>
                                        </p:tav>
                                        <p:tav tm="100000">
                                          <p:val>
                                            <p:strVal val="#ppt_x"/>
                                          </p:val>
                                        </p:tav>
                                      </p:tavLst>
                                    </p:anim>
                                    <p:anim calcmode="lin" valueType="num">
                                      <p:cBhvr>
                                        <p:cTn id="4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additive="base">
                                        <p:cTn id="48" dur="1000" fill="hold"/>
                                        <p:tgtEl>
                                          <p:spTgt spid="21"/>
                                        </p:tgtEl>
                                        <p:attrNameLst>
                                          <p:attrName>ppt_x</p:attrName>
                                        </p:attrNameLst>
                                      </p:cBhvr>
                                      <p:tavLst>
                                        <p:tav tm="0">
                                          <p:val>
                                            <p:strVal val="#ppt_x"/>
                                          </p:val>
                                        </p:tav>
                                        <p:tav tm="100000">
                                          <p:val>
                                            <p:strVal val="#ppt_x"/>
                                          </p:val>
                                        </p:tav>
                                      </p:tavLst>
                                    </p:anim>
                                    <p:anim calcmode="lin" valueType="num">
                                      <p:cBhvr additive="base">
                                        <p:cTn id="49"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9" presetClass="entr" presetSubtype="0"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p:cTn id="54" dur="1000" fill="hold"/>
                                        <p:tgtEl>
                                          <p:spTgt spid="15"/>
                                        </p:tgtEl>
                                        <p:attrNameLst>
                                          <p:attrName>ppt_x</p:attrName>
                                        </p:attrNameLst>
                                      </p:cBhvr>
                                      <p:tavLst>
                                        <p:tav tm="0">
                                          <p:val>
                                            <p:strVal val="#ppt_x-.2"/>
                                          </p:val>
                                        </p:tav>
                                        <p:tav tm="100000">
                                          <p:val>
                                            <p:strVal val="#ppt_x"/>
                                          </p:val>
                                        </p:tav>
                                      </p:tavLst>
                                    </p:anim>
                                    <p:anim calcmode="lin" valueType="num">
                                      <p:cBhvr>
                                        <p:cTn id="55" dur="1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56" dur="10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2000" fill="hold"/>
                                        <p:tgtEl>
                                          <p:spTgt spid="23"/>
                                        </p:tgtEl>
                                        <p:attrNameLst>
                                          <p:attrName>ppt_x</p:attrName>
                                        </p:attrNameLst>
                                      </p:cBhvr>
                                      <p:tavLst>
                                        <p:tav tm="0">
                                          <p:val>
                                            <p:strVal val="#ppt_x"/>
                                          </p:val>
                                        </p:tav>
                                        <p:tav tm="100000">
                                          <p:val>
                                            <p:strVal val="#ppt_x"/>
                                          </p:val>
                                        </p:tav>
                                      </p:tavLst>
                                    </p:anim>
                                    <p:anim calcmode="lin" valueType="num">
                                      <p:cBhvr additive="base">
                                        <p:cTn id="62" dur="20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1000" fill="hold"/>
                                        <p:tgtEl>
                                          <p:spTgt spid="25"/>
                                        </p:tgtEl>
                                        <p:attrNameLst>
                                          <p:attrName>ppt_x</p:attrName>
                                        </p:attrNameLst>
                                      </p:cBhvr>
                                      <p:tavLst>
                                        <p:tav tm="0">
                                          <p:val>
                                            <p:strVal val="#ppt_x"/>
                                          </p:val>
                                        </p:tav>
                                        <p:tav tm="100000">
                                          <p:val>
                                            <p:strVal val="#ppt_x"/>
                                          </p:val>
                                        </p:tav>
                                      </p:tavLst>
                                    </p:anim>
                                    <p:anim calcmode="lin" valueType="num">
                                      <p:cBhvr additive="base">
                                        <p:cTn id="68" dur="10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9" presetClass="entr" presetSubtype="0"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p:cTn id="73" dur="1000" fill="hold"/>
                                        <p:tgtEl>
                                          <p:spTgt spid="18"/>
                                        </p:tgtEl>
                                        <p:attrNameLst>
                                          <p:attrName>ppt_x</p:attrName>
                                        </p:attrNameLst>
                                      </p:cBhvr>
                                      <p:tavLst>
                                        <p:tav tm="0">
                                          <p:val>
                                            <p:strVal val="#ppt_x-.2"/>
                                          </p:val>
                                        </p:tav>
                                        <p:tav tm="100000">
                                          <p:val>
                                            <p:strVal val="#ppt_x"/>
                                          </p:val>
                                        </p:tav>
                                      </p:tavLst>
                                    </p:anim>
                                    <p:anim calcmode="lin" valueType="num">
                                      <p:cBhvr>
                                        <p:cTn id="74" dur="10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75" dur="10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1000"/>
                                        <p:tgtEl>
                                          <p:spTgt spid="24"/>
                                        </p:tgtEl>
                                      </p:cBhvr>
                                    </p:animEffect>
                                    <p:anim calcmode="lin" valueType="num">
                                      <p:cBhvr>
                                        <p:cTn id="81" dur="1000" fill="hold"/>
                                        <p:tgtEl>
                                          <p:spTgt spid="24"/>
                                        </p:tgtEl>
                                        <p:attrNameLst>
                                          <p:attrName>ppt_x</p:attrName>
                                        </p:attrNameLst>
                                      </p:cBhvr>
                                      <p:tavLst>
                                        <p:tav tm="0">
                                          <p:val>
                                            <p:strVal val="#ppt_x"/>
                                          </p:val>
                                        </p:tav>
                                        <p:tav tm="100000">
                                          <p:val>
                                            <p:strVal val="#ppt_x"/>
                                          </p:val>
                                        </p:tav>
                                      </p:tavLst>
                                    </p:anim>
                                    <p:anim calcmode="lin" valueType="num">
                                      <p:cBhvr>
                                        <p:cTn id="8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1000" fill="hold"/>
                                        <p:tgtEl>
                                          <p:spTgt spid="26"/>
                                        </p:tgtEl>
                                        <p:attrNameLst>
                                          <p:attrName>ppt_x</p:attrName>
                                        </p:attrNameLst>
                                      </p:cBhvr>
                                      <p:tavLst>
                                        <p:tav tm="0">
                                          <p:val>
                                            <p:strVal val="#ppt_x"/>
                                          </p:val>
                                        </p:tav>
                                        <p:tav tm="100000">
                                          <p:val>
                                            <p:strVal val="#ppt_x"/>
                                          </p:val>
                                        </p:tav>
                                      </p:tavLst>
                                    </p:anim>
                                    <p:anim calcmode="lin" valueType="num">
                                      <p:cBhvr additive="base">
                                        <p:cTn id="88"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21" grpId="0" animBg="1"/>
      <p:bldP spid="22" grpId="0"/>
      <p:bldP spid="23" grpId="0"/>
      <p:bldP spid="24" grpId="0"/>
      <p:bldP spid="25" grpId="0" animBg="1"/>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8"/>
        <p:cNvGrpSpPr/>
        <p:nvPr/>
      </p:nvGrpSpPr>
      <p:grpSpPr>
        <a:xfrm>
          <a:off x="0" y="0"/>
          <a:ext cx="0" cy="0"/>
          <a:chOff x="0" y="0"/>
          <a:chExt cx="0" cy="0"/>
        </a:xfrm>
      </p:grpSpPr>
      <p:grpSp>
        <p:nvGrpSpPr>
          <p:cNvPr id="2" name="Google Shape;2479;p64"/>
          <p:cNvGrpSpPr/>
          <p:nvPr/>
        </p:nvGrpSpPr>
        <p:grpSpPr>
          <a:xfrm>
            <a:off x="0" y="0"/>
            <a:ext cx="7385538" cy="2536248"/>
            <a:chOff x="635764" y="2032411"/>
            <a:chExt cx="7926404" cy="2536248"/>
          </a:xfrm>
        </p:grpSpPr>
        <p:sp>
          <p:nvSpPr>
            <p:cNvPr id="2480" name="Google Shape;2480;p64"/>
            <p:cNvSpPr/>
            <p:nvPr/>
          </p:nvSpPr>
          <p:spPr>
            <a:xfrm rot="-7798543">
              <a:off x="774426" y="2830554"/>
              <a:ext cx="1028236" cy="687349"/>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845385" lvl="0" indent="0" algn="l" rtl="0">
                <a:spcBef>
                  <a:spcPts val="0"/>
                </a:spcBef>
                <a:spcAft>
                  <a:spcPts val="0"/>
                </a:spcAft>
                <a:buNone/>
              </a:pPr>
              <a:r>
                <a:rPr lang="en"/>
                <a:t>		</a:t>
              </a:r>
              <a:endParaRPr/>
            </a:p>
          </p:txBody>
        </p:sp>
        <p:sp>
          <p:nvSpPr>
            <p:cNvPr id="2481" name="Google Shape;2481;p64"/>
            <p:cNvSpPr/>
            <p:nvPr/>
          </p:nvSpPr>
          <p:spPr>
            <a:xfrm rot="6744166">
              <a:off x="7389637" y="2251010"/>
              <a:ext cx="1010741" cy="803465"/>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4"/>
            <p:cNvSpPr/>
            <p:nvPr/>
          </p:nvSpPr>
          <p:spPr>
            <a:xfrm rot="2700000">
              <a:off x="5025613" y="3066318"/>
              <a:ext cx="1374915" cy="91906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4"/>
            <p:cNvSpPr/>
            <p:nvPr/>
          </p:nvSpPr>
          <p:spPr>
            <a:xfrm rot="2700000">
              <a:off x="4854160" y="2714689"/>
              <a:ext cx="1374915" cy="91906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4"/>
            <p:cNvSpPr/>
            <p:nvPr/>
          </p:nvSpPr>
          <p:spPr>
            <a:xfrm rot="-3483362">
              <a:off x="2019372" y="3282621"/>
              <a:ext cx="1374914" cy="91907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4"/>
            <p:cNvSpPr/>
            <p:nvPr/>
          </p:nvSpPr>
          <p:spPr>
            <a:xfrm rot="-5400000">
              <a:off x="2653971" y="2433294"/>
              <a:ext cx="1374921" cy="91906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4"/>
            <p:cNvSpPr/>
            <p:nvPr/>
          </p:nvSpPr>
          <p:spPr>
            <a:xfrm rot="6744261">
              <a:off x="8019196" y="3178340"/>
              <a:ext cx="543216" cy="36310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4"/>
            <p:cNvSpPr/>
            <p:nvPr/>
          </p:nvSpPr>
          <p:spPr>
            <a:xfrm rot="6744261">
              <a:off x="635521" y="2201365"/>
              <a:ext cx="543216" cy="36310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3" name="Google Shape;2492;p64"/>
          <p:cNvGrpSpPr/>
          <p:nvPr/>
        </p:nvGrpSpPr>
        <p:grpSpPr>
          <a:xfrm>
            <a:off x="7200693" y="2397370"/>
            <a:ext cx="339253" cy="339253"/>
            <a:chOff x="2085525" y="4992125"/>
            <a:chExt cx="481825" cy="481825"/>
          </a:xfrm>
        </p:grpSpPr>
        <p:sp>
          <p:nvSpPr>
            <p:cNvPr id="2493" name="Google Shape;2493;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4" name="Google Shape;2494;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 name="Google Shape;2495;p64"/>
          <p:cNvGrpSpPr/>
          <p:nvPr/>
        </p:nvGrpSpPr>
        <p:grpSpPr>
          <a:xfrm>
            <a:off x="4466971" y="2970859"/>
            <a:ext cx="339253" cy="339253"/>
            <a:chOff x="2085525" y="4992125"/>
            <a:chExt cx="481825" cy="481825"/>
          </a:xfrm>
        </p:grpSpPr>
        <p:sp>
          <p:nvSpPr>
            <p:cNvPr id="2496" name="Google Shape;2496;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7" name="Google Shape;2497;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 name="Google Shape;2504;p64"/>
          <p:cNvGrpSpPr/>
          <p:nvPr/>
        </p:nvGrpSpPr>
        <p:grpSpPr>
          <a:xfrm>
            <a:off x="4466971" y="2397370"/>
            <a:ext cx="339253" cy="339253"/>
            <a:chOff x="1492675" y="4992125"/>
            <a:chExt cx="481825" cy="481825"/>
          </a:xfrm>
        </p:grpSpPr>
        <p:sp>
          <p:nvSpPr>
            <p:cNvPr id="2505" name="Google Shape;2505;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6" name="Google Shape;2506;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 name="Google Shape;2507;p64"/>
          <p:cNvGrpSpPr/>
          <p:nvPr/>
        </p:nvGrpSpPr>
        <p:grpSpPr>
          <a:xfrm>
            <a:off x="5841138" y="2397370"/>
            <a:ext cx="339253" cy="339253"/>
            <a:chOff x="1492675" y="4992125"/>
            <a:chExt cx="481825" cy="481825"/>
          </a:xfrm>
        </p:grpSpPr>
        <p:sp>
          <p:nvSpPr>
            <p:cNvPr id="2508" name="Google Shape;2508;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9" name="Google Shape;2509;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 name="Google Shape;2510;p64"/>
          <p:cNvGrpSpPr/>
          <p:nvPr/>
        </p:nvGrpSpPr>
        <p:grpSpPr>
          <a:xfrm>
            <a:off x="7200693" y="2970859"/>
            <a:ext cx="339253" cy="339253"/>
            <a:chOff x="1492675" y="4992125"/>
            <a:chExt cx="481825" cy="481825"/>
          </a:xfrm>
        </p:grpSpPr>
        <p:sp>
          <p:nvSpPr>
            <p:cNvPr id="2511" name="Google Shape;2511;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12" name="Google Shape;2512;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 name="Google Shape;2516;p64"/>
          <p:cNvGrpSpPr/>
          <p:nvPr/>
        </p:nvGrpSpPr>
        <p:grpSpPr>
          <a:xfrm>
            <a:off x="4466971" y="3546540"/>
            <a:ext cx="339253" cy="339253"/>
            <a:chOff x="1492675" y="4992125"/>
            <a:chExt cx="481825" cy="481825"/>
          </a:xfrm>
        </p:grpSpPr>
        <p:sp>
          <p:nvSpPr>
            <p:cNvPr id="2517" name="Google Shape;2517;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18" name="Google Shape;2518;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 name="Google Shape;2522;p64"/>
          <p:cNvGrpSpPr/>
          <p:nvPr/>
        </p:nvGrpSpPr>
        <p:grpSpPr>
          <a:xfrm>
            <a:off x="7200693" y="3546540"/>
            <a:ext cx="339253" cy="339253"/>
            <a:chOff x="2085525" y="4992125"/>
            <a:chExt cx="481825" cy="481825"/>
          </a:xfrm>
        </p:grpSpPr>
        <p:sp>
          <p:nvSpPr>
            <p:cNvPr id="2523" name="Google Shape;2523;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24" name="Google Shape;2524;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 name="Google Shape;2529;p64"/>
          <p:cNvGrpSpPr/>
          <p:nvPr/>
        </p:nvGrpSpPr>
        <p:grpSpPr>
          <a:xfrm>
            <a:off x="7037341" y="2395672"/>
            <a:ext cx="325087" cy="325087"/>
            <a:chOff x="2085525" y="4992125"/>
            <a:chExt cx="481825" cy="481825"/>
          </a:xfrm>
        </p:grpSpPr>
        <p:sp>
          <p:nvSpPr>
            <p:cNvPr id="2530" name="Google Shape;2530;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31" name="Google Shape;2531;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 name="Google Shape;2541;p64"/>
          <p:cNvGrpSpPr/>
          <p:nvPr/>
        </p:nvGrpSpPr>
        <p:grpSpPr>
          <a:xfrm>
            <a:off x="4412037" y="2391118"/>
            <a:ext cx="325087" cy="325087"/>
            <a:chOff x="1492675" y="4992125"/>
            <a:chExt cx="481825" cy="481825"/>
          </a:xfrm>
        </p:grpSpPr>
        <p:sp>
          <p:nvSpPr>
            <p:cNvPr id="2542" name="Google Shape;2542;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43" name="Google Shape;2543;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 name="Google Shape;2544;p64"/>
          <p:cNvGrpSpPr/>
          <p:nvPr/>
        </p:nvGrpSpPr>
        <p:grpSpPr>
          <a:xfrm>
            <a:off x="5731232" y="2391118"/>
            <a:ext cx="325087" cy="325087"/>
            <a:chOff x="1492675" y="4992125"/>
            <a:chExt cx="481825" cy="481825"/>
          </a:xfrm>
        </p:grpSpPr>
        <p:sp>
          <p:nvSpPr>
            <p:cNvPr id="2545" name="Google Shape;2545;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46" name="Google Shape;2546;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2550;p64"/>
          <p:cNvGrpSpPr/>
          <p:nvPr/>
        </p:nvGrpSpPr>
        <p:grpSpPr>
          <a:xfrm>
            <a:off x="4412037" y="3519957"/>
            <a:ext cx="325087" cy="325087"/>
            <a:chOff x="1492675" y="4992125"/>
            <a:chExt cx="481825" cy="481825"/>
          </a:xfrm>
        </p:grpSpPr>
        <p:sp>
          <p:nvSpPr>
            <p:cNvPr id="2551" name="Google Shape;2551;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52" name="Google Shape;2552;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 name="Google Shape;2556;p64"/>
          <p:cNvGrpSpPr/>
          <p:nvPr/>
        </p:nvGrpSpPr>
        <p:grpSpPr>
          <a:xfrm>
            <a:off x="7037341" y="3517680"/>
            <a:ext cx="325087" cy="325087"/>
            <a:chOff x="2085525" y="4992125"/>
            <a:chExt cx="481825" cy="481825"/>
          </a:xfrm>
        </p:grpSpPr>
        <p:sp>
          <p:nvSpPr>
            <p:cNvPr id="2557" name="Google Shape;2557;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58" name="Google Shape;2558;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 name="Google Shape;1838;p40"/>
          <p:cNvSpPr txBox="1">
            <a:spLocks/>
          </p:cNvSpPr>
          <p:nvPr/>
        </p:nvSpPr>
        <p:spPr>
          <a:xfrm>
            <a:off x="1294410" y="0"/>
            <a:ext cx="6331131" cy="822960"/>
          </a:xfrm>
          <a:prstGeom prst="rect">
            <a:avLst/>
          </a:prstGeom>
          <a:solidFill>
            <a:schemeClr val="accent4"/>
          </a:solidFill>
          <a:ln>
            <a:noFill/>
          </a:ln>
        </p:spPr>
        <p:txBody>
          <a:bodyPr spcFirstLastPara="1" wrap="square" lIns="91425" tIns="91425" rIns="91425" bIns="91425" anchor="t" anchorCtr="0">
            <a:noAutofit/>
          </a:bodyPr>
          <a:lstStyle/>
          <a:p>
            <a:pPr lvl="0" algn="ctr">
              <a:buClr>
                <a:srgbClr val="20124D"/>
              </a:buClr>
              <a:buSzPts val="5200"/>
            </a:pPr>
            <a:r>
              <a:rPr lang="id-ID" sz="3600" b="1" dirty="0" smtClean="0">
                <a:solidFill>
                  <a:srgbClr val="20124D"/>
                </a:solidFill>
                <a:latin typeface="Montserrat"/>
                <a:ea typeface="Montserrat"/>
                <a:sym typeface="Montserrat"/>
              </a:rPr>
              <a:t>Antarmuka Dasbord</a:t>
            </a:r>
            <a:endParaRPr kumimoji="0" lang="id-ID" sz="3600" b="0" i="0" u="none" strike="noStrike" kern="0" cap="none" spc="0" normalizeH="0" baseline="0" noProof="0" dirty="0">
              <a:ln>
                <a:noFill/>
              </a:ln>
              <a:solidFill>
                <a:srgbClr val="20124D"/>
              </a:solidFill>
              <a:effectLst/>
              <a:uLnTx/>
              <a:uFillTx/>
              <a:latin typeface="Montserrat"/>
              <a:ea typeface="Montserrat"/>
              <a:cs typeface="Montserrat"/>
              <a:sym typeface="Montserrat"/>
            </a:endParaRPr>
          </a:p>
        </p:txBody>
      </p:sp>
      <p:pic>
        <p:nvPicPr>
          <p:cNvPr id="1026" name="Picture 2"/>
          <p:cNvPicPr>
            <a:picLocks noChangeAspect="1" noChangeArrowheads="1"/>
          </p:cNvPicPr>
          <p:nvPr/>
        </p:nvPicPr>
        <p:blipFill>
          <a:blip r:embed="rId3"/>
          <a:srcRect/>
          <a:stretch>
            <a:fillRect/>
          </a:stretch>
        </p:blipFill>
        <p:spPr bwMode="auto">
          <a:xfrm>
            <a:off x="1392073" y="1450928"/>
            <a:ext cx="6496333" cy="282697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p:cTn id="7" dur="2000" fill="hold"/>
                                        <p:tgtEl>
                                          <p:spTgt spid="86"/>
                                        </p:tgtEl>
                                        <p:attrNameLst>
                                          <p:attrName>ppt_x</p:attrName>
                                        </p:attrNameLst>
                                      </p:cBhvr>
                                      <p:tavLst>
                                        <p:tav tm="0">
                                          <p:val>
                                            <p:strVal val="#ppt_x-.2"/>
                                          </p:val>
                                        </p:tav>
                                        <p:tav tm="100000">
                                          <p:val>
                                            <p:strVal val="#ppt_x"/>
                                          </p:val>
                                        </p:tav>
                                      </p:tavLst>
                                    </p:anim>
                                    <p:anim calcmode="lin" valueType="num">
                                      <p:cBhvr>
                                        <p:cTn id="8" dur="2000" fill="hold"/>
                                        <p:tgtEl>
                                          <p:spTgt spid="86"/>
                                        </p:tgtEl>
                                        <p:attrNameLst>
                                          <p:attrName>ppt_y</p:attrName>
                                        </p:attrNameLst>
                                      </p:cBhvr>
                                      <p:tavLst>
                                        <p:tav tm="0">
                                          <p:val>
                                            <p:strVal val="#ppt_y"/>
                                          </p:val>
                                        </p:tav>
                                        <p:tav tm="100000">
                                          <p:val>
                                            <p:strVal val="#ppt_y"/>
                                          </p:val>
                                        </p:tav>
                                      </p:tavLst>
                                    </p:anim>
                                    <p:animEffect transition="in" filter="wipe(right)" prLst="gradientSize: 0.1">
                                      <p:cBhvr>
                                        <p:cTn id="9" dur="2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0"/>
        <p:cNvGrpSpPr/>
        <p:nvPr/>
      </p:nvGrpSpPr>
      <p:grpSpPr>
        <a:xfrm>
          <a:off x="0" y="0"/>
          <a:ext cx="0" cy="0"/>
          <a:chOff x="0" y="0"/>
          <a:chExt cx="0" cy="0"/>
        </a:xfrm>
      </p:grpSpPr>
      <p:sp>
        <p:nvSpPr>
          <p:cNvPr id="2304" name="Google Shape;2304;p58"/>
          <p:cNvSpPr txBox="1">
            <a:spLocks noGrp="1"/>
          </p:cNvSpPr>
          <p:nvPr>
            <p:ph type="title" idx="2"/>
          </p:nvPr>
        </p:nvSpPr>
        <p:spPr>
          <a:xfrm>
            <a:off x="2700408" y="1638393"/>
            <a:ext cx="188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2</a:t>
            </a:r>
            <a:endParaRPr>
              <a:solidFill>
                <a:srgbClr val="FFFFFF"/>
              </a:solidFill>
            </a:endParaRPr>
          </a:p>
        </p:txBody>
      </p:sp>
      <p:sp>
        <p:nvSpPr>
          <p:cNvPr id="2305" name="Google Shape;2305;p58"/>
          <p:cNvSpPr txBox="1">
            <a:spLocks noGrp="1"/>
          </p:cNvSpPr>
          <p:nvPr>
            <p:ph type="title" idx="3"/>
          </p:nvPr>
        </p:nvSpPr>
        <p:spPr>
          <a:xfrm>
            <a:off x="922135" y="1638393"/>
            <a:ext cx="1776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1</a:t>
            </a:r>
            <a:endParaRPr>
              <a:solidFill>
                <a:srgbClr val="FFFFFF"/>
              </a:solidFill>
            </a:endParaRPr>
          </a:p>
        </p:txBody>
      </p:sp>
      <p:sp>
        <p:nvSpPr>
          <p:cNvPr id="2306" name="Google Shape;2306;p58"/>
          <p:cNvSpPr txBox="1">
            <a:spLocks noGrp="1"/>
          </p:cNvSpPr>
          <p:nvPr>
            <p:ph type="title" idx="4"/>
          </p:nvPr>
        </p:nvSpPr>
        <p:spPr>
          <a:xfrm>
            <a:off x="6441309" y="1638394"/>
            <a:ext cx="1799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4</a:t>
            </a:r>
            <a:endParaRPr>
              <a:solidFill>
                <a:srgbClr val="FFFFFF"/>
              </a:solidFill>
            </a:endParaRPr>
          </a:p>
        </p:txBody>
      </p:sp>
      <p:sp>
        <p:nvSpPr>
          <p:cNvPr id="2311" name="Google Shape;2311;p58"/>
          <p:cNvSpPr txBox="1">
            <a:spLocks noGrp="1"/>
          </p:cNvSpPr>
          <p:nvPr>
            <p:ph type="title" idx="5"/>
          </p:nvPr>
        </p:nvSpPr>
        <p:spPr>
          <a:xfrm>
            <a:off x="4575208" y="1638393"/>
            <a:ext cx="1842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rPr>
              <a:t>3</a:t>
            </a:r>
            <a:endParaRPr dirty="0">
              <a:solidFill>
                <a:srgbClr val="FFFFFF"/>
              </a:solidFill>
            </a:endParaRPr>
          </a:p>
        </p:txBody>
      </p:sp>
      <p:sp>
        <p:nvSpPr>
          <p:cNvPr id="16" name="Rectangle 15"/>
          <p:cNvSpPr/>
          <p:nvPr/>
        </p:nvSpPr>
        <p:spPr>
          <a:xfrm>
            <a:off x="1967024" y="1564465"/>
            <a:ext cx="5114260" cy="738664"/>
          </a:xfrm>
          <a:prstGeom prst="rect">
            <a:avLst/>
          </a:prstGeom>
        </p:spPr>
        <p:txBody>
          <a:bodyPr wrap="square">
            <a:spAutoFit/>
          </a:bodyPr>
          <a:lstStyle/>
          <a:p>
            <a:r>
              <a:rPr lang="id-ID" dirty="0" smtClean="0"/>
              <a:t>Halaman Tambahan Data Impor Tampilan ini digunakan untuk penambahan data impor yang ada pada surat persetujuan pengeluaran barang (SPPB).</a:t>
            </a:r>
            <a:endParaRPr lang="id-ID"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8"/>
        <p:cNvGrpSpPr/>
        <p:nvPr/>
      </p:nvGrpSpPr>
      <p:grpSpPr>
        <a:xfrm>
          <a:off x="0" y="0"/>
          <a:ext cx="0" cy="0"/>
          <a:chOff x="0" y="0"/>
          <a:chExt cx="0" cy="0"/>
        </a:xfrm>
      </p:grpSpPr>
      <p:grpSp>
        <p:nvGrpSpPr>
          <p:cNvPr id="2" name="Google Shape;2479;p64"/>
          <p:cNvGrpSpPr/>
          <p:nvPr/>
        </p:nvGrpSpPr>
        <p:grpSpPr>
          <a:xfrm>
            <a:off x="0" y="0"/>
            <a:ext cx="7385538" cy="2536248"/>
            <a:chOff x="635764" y="2032411"/>
            <a:chExt cx="7926404" cy="2536248"/>
          </a:xfrm>
        </p:grpSpPr>
        <p:sp>
          <p:nvSpPr>
            <p:cNvPr id="2480" name="Google Shape;2480;p64"/>
            <p:cNvSpPr/>
            <p:nvPr/>
          </p:nvSpPr>
          <p:spPr>
            <a:xfrm rot="-7798543">
              <a:off x="774426" y="2830554"/>
              <a:ext cx="1028236" cy="687349"/>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845385" lvl="0" indent="0" algn="l" rtl="0">
                <a:spcBef>
                  <a:spcPts val="0"/>
                </a:spcBef>
                <a:spcAft>
                  <a:spcPts val="0"/>
                </a:spcAft>
                <a:buNone/>
              </a:pPr>
              <a:r>
                <a:rPr lang="en"/>
                <a:t>		</a:t>
              </a:r>
              <a:endParaRPr/>
            </a:p>
          </p:txBody>
        </p:sp>
        <p:sp>
          <p:nvSpPr>
            <p:cNvPr id="2481" name="Google Shape;2481;p64"/>
            <p:cNvSpPr/>
            <p:nvPr/>
          </p:nvSpPr>
          <p:spPr>
            <a:xfrm rot="6744166">
              <a:off x="7389637" y="2251010"/>
              <a:ext cx="1010741" cy="803465"/>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4"/>
            <p:cNvSpPr/>
            <p:nvPr/>
          </p:nvSpPr>
          <p:spPr>
            <a:xfrm rot="2700000">
              <a:off x="5025613" y="3066318"/>
              <a:ext cx="1374915" cy="91906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4"/>
            <p:cNvSpPr/>
            <p:nvPr/>
          </p:nvSpPr>
          <p:spPr>
            <a:xfrm rot="2700000">
              <a:off x="4854160" y="2714689"/>
              <a:ext cx="1374915" cy="91906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4"/>
            <p:cNvSpPr/>
            <p:nvPr/>
          </p:nvSpPr>
          <p:spPr>
            <a:xfrm rot="-3483362">
              <a:off x="2019372" y="3282621"/>
              <a:ext cx="1374914" cy="91907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4"/>
            <p:cNvSpPr/>
            <p:nvPr/>
          </p:nvSpPr>
          <p:spPr>
            <a:xfrm rot="-5400000">
              <a:off x="2653971" y="2433294"/>
              <a:ext cx="1374921" cy="91906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4"/>
            <p:cNvSpPr/>
            <p:nvPr/>
          </p:nvSpPr>
          <p:spPr>
            <a:xfrm rot="6744261">
              <a:off x="8019196" y="3178340"/>
              <a:ext cx="543216" cy="36310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4"/>
            <p:cNvSpPr/>
            <p:nvPr/>
          </p:nvSpPr>
          <p:spPr>
            <a:xfrm rot="6744261">
              <a:off x="635521" y="2201365"/>
              <a:ext cx="543216" cy="36310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3" name="Google Shape;2492;p64"/>
          <p:cNvGrpSpPr/>
          <p:nvPr/>
        </p:nvGrpSpPr>
        <p:grpSpPr>
          <a:xfrm>
            <a:off x="7200693" y="2397370"/>
            <a:ext cx="339253" cy="339253"/>
            <a:chOff x="2085525" y="4992125"/>
            <a:chExt cx="481825" cy="481825"/>
          </a:xfrm>
        </p:grpSpPr>
        <p:sp>
          <p:nvSpPr>
            <p:cNvPr id="2493" name="Google Shape;2493;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4" name="Google Shape;2494;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 name="Google Shape;2495;p64"/>
          <p:cNvGrpSpPr/>
          <p:nvPr/>
        </p:nvGrpSpPr>
        <p:grpSpPr>
          <a:xfrm>
            <a:off x="4466971" y="2970859"/>
            <a:ext cx="339253" cy="339253"/>
            <a:chOff x="2085525" y="4992125"/>
            <a:chExt cx="481825" cy="481825"/>
          </a:xfrm>
        </p:grpSpPr>
        <p:sp>
          <p:nvSpPr>
            <p:cNvPr id="2496" name="Google Shape;2496;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7" name="Google Shape;2497;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 name="Google Shape;2504;p64"/>
          <p:cNvGrpSpPr/>
          <p:nvPr/>
        </p:nvGrpSpPr>
        <p:grpSpPr>
          <a:xfrm>
            <a:off x="4466971" y="2397370"/>
            <a:ext cx="339253" cy="339253"/>
            <a:chOff x="1492675" y="4992125"/>
            <a:chExt cx="481825" cy="481825"/>
          </a:xfrm>
        </p:grpSpPr>
        <p:sp>
          <p:nvSpPr>
            <p:cNvPr id="2505" name="Google Shape;2505;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6" name="Google Shape;2506;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 name="Google Shape;2507;p64"/>
          <p:cNvGrpSpPr/>
          <p:nvPr/>
        </p:nvGrpSpPr>
        <p:grpSpPr>
          <a:xfrm>
            <a:off x="5841138" y="2397370"/>
            <a:ext cx="339253" cy="339253"/>
            <a:chOff x="1492675" y="4992125"/>
            <a:chExt cx="481825" cy="481825"/>
          </a:xfrm>
        </p:grpSpPr>
        <p:sp>
          <p:nvSpPr>
            <p:cNvPr id="2508" name="Google Shape;2508;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9" name="Google Shape;2509;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 name="Google Shape;2510;p64"/>
          <p:cNvGrpSpPr/>
          <p:nvPr/>
        </p:nvGrpSpPr>
        <p:grpSpPr>
          <a:xfrm>
            <a:off x="7200693" y="2970859"/>
            <a:ext cx="339253" cy="339253"/>
            <a:chOff x="1492675" y="4992125"/>
            <a:chExt cx="481825" cy="481825"/>
          </a:xfrm>
        </p:grpSpPr>
        <p:sp>
          <p:nvSpPr>
            <p:cNvPr id="2511" name="Google Shape;2511;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12" name="Google Shape;2512;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 name="Google Shape;2516;p64"/>
          <p:cNvGrpSpPr/>
          <p:nvPr/>
        </p:nvGrpSpPr>
        <p:grpSpPr>
          <a:xfrm>
            <a:off x="4466971" y="3546540"/>
            <a:ext cx="339253" cy="339253"/>
            <a:chOff x="1492675" y="4992125"/>
            <a:chExt cx="481825" cy="481825"/>
          </a:xfrm>
        </p:grpSpPr>
        <p:sp>
          <p:nvSpPr>
            <p:cNvPr id="2517" name="Google Shape;2517;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18" name="Google Shape;2518;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 name="Google Shape;2522;p64"/>
          <p:cNvGrpSpPr/>
          <p:nvPr/>
        </p:nvGrpSpPr>
        <p:grpSpPr>
          <a:xfrm>
            <a:off x="7200693" y="3546540"/>
            <a:ext cx="339253" cy="339253"/>
            <a:chOff x="2085525" y="4992125"/>
            <a:chExt cx="481825" cy="481825"/>
          </a:xfrm>
        </p:grpSpPr>
        <p:sp>
          <p:nvSpPr>
            <p:cNvPr id="2523" name="Google Shape;2523;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24" name="Google Shape;2524;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 name="Google Shape;2529;p64"/>
          <p:cNvGrpSpPr/>
          <p:nvPr/>
        </p:nvGrpSpPr>
        <p:grpSpPr>
          <a:xfrm>
            <a:off x="7037341" y="2395672"/>
            <a:ext cx="325087" cy="325087"/>
            <a:chOff x="2085525" y="4992125"/>
            <a:chExt cx="481825" cy="481825"/>
          </a:xfrm>
        </p:grpSpPr>
        <p:sp>
          <p:nvSpPr>
            <p:cNvPr id="2530" name="Google Shape;2530;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31" name="Google Shape;2531;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 name="Google Shape;2541;p64"/>
          <p:cNvGrpSpPr/>
          <p:nvPr/>
        </p:nvGrpSpPr>
        <p:grpSpPr>
          <a:xfrm>
            <a:off x="4412037" y="2391118"/>
            <a:ext cx="325087" cy="325087"/>
            <a:chOff x="1492675" y="4992125"/>
            <a:chExt cx="481825" cy="481825"/>
          </a:xfrm>
        </p:grpSpPr>
        <p:sp>
          <p:nvSpPr>
            <p:cNvPr id="2542" name="Google Shape;2542;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43" name="Google Shape;2543;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 name="Google Shape;2544;p64"/>
          <p:cNvGrpSpPr/>
          <p:nvPr/>
        </p:nvGrpSpPr>
        <p:grpSpPr>
          <a:xfrm>
            <a:off x="5731232" y="2391118"/>
            <a:ext cx="325087" cy="325087"/>
            <a:chOff x="1492675" y="4992125"/>
            <a:chExt cx="481825" cy="481825"/>
          </a:xfrm>
        </p:grpSpPr>
        <p:sp>
          <p:nvSpPr>
            <p:cNvPr id="2545" name="Google Shape;2545;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46" name="Google Shape;2546;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2550;p64"/>
          <p:cNvGrpSpPr/>
          <p:nvPr/>
        </p:nvGrpSpPr>
        <p:grpSpPr>
          <a:xfrm>
            <a:off x="4412037" y="3519957"/>
            <a:ext cx="325087" cy="325087"/>
            <a:chOff x="1492675" y="4992125"/>
            <a:chExt cx="481825" cy="481825"/>
          </a:xfrm>
        </p:grpSpPr>
        <p:sp>
          <p:nvSpPr>
            <p:cNvPr id="2551" name="Google Shape;2551;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52" name="Google Shape;2552;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 name="Google Shape;2556;p64"/>
          <p:cNvGrpSpPr/>
          <p:nvPr/>
        </p:nvGrpSpPr>
        <p:grpSpPr>
          <a:xfrm>
            <a:off x="7037341" y="3517680"/>
            <a:ext cx="325087" cy="325087"/>
            <a:chOff x="2085525" y="4992125"/>
            <a:chExt cx="481825" cy="481825"/>
          </a:xfrm>
        </p:grpSpPr>
        <p:sp>
          <p:nvSpPr>
            <p:cNvPr id="2557" name="Google Shape;2557;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58" name="Google Shape;2558;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 name="Google Shape;1838;p40"/>
          <p:cNvSpPr txBox="1">
            <a:spLocks/>
          </p:cNvSpPr>
          <p:nvPr/>
        </p:nvSpPr>
        <p:spPr>
          <a:xfrm>
            <a:off x="1294410" y="0"/>
            <a:ext cx="6331131" cy="822960"/>
          </a:xfrm>
          <a:prstGeom prst="rect">
            <a:avLst/>
          </a:prstGeom>
          <a:solidFill>
            <a:schemeClr val="accent4"/>
          </a:solidFill>
          <a:ln>
            <a:noFill/>
          </a:ln>
        </p:spPr>
        <p:txBody>
          <a:bodyPr spcFirstLastPara="1" wrap="square" lIns="91425" tIns="91425" rIns="91425" bIns="91425" anchor="t" anchorCtr="0">
            <a:noAutofit/>
          </a:bodyPr>
          <a:lstStyle/>
          <a:p>
            <a:pPr lvl="0" algn="ctr">
              <a:buClr>
                <a:srgbClr val="20124D"/>
              </a:buClr>
              <a:buSzPts val="5200"/>
            </a:pPr>
            <a:r>
              <a:rPr lang="id-ID" sz="3600" b="1" dirty="0" smtClean="0">
                <a:solidFill>
                  <a:srgbClr val="20124D"/>
                </a:solidFill>
                <a:latin typeface="Montserrat"/>
                <a:ea typeface="Montserrat"/>
                <a:sym typeface="Montserrat"/>
              </a:rPr>
              <a:t>Antarmuka Impor</a:t>
            </a:r>
            <a:endParaRPr kumimoji="0" lang="id-ID" sz="3600" b="0" i="0" u="none" strike="noStrike" kern="0" cap="none" spc="0" normalizeH="0" baseline="0" noProof="0" dirty="0">
              <a:ln>
                <a:noFill/>
              </a:ln>
              <a:solidFill>
                <a:srgbClr val="20124D"/>
              </a:solidFill>
              <a:effectLst/>
              <a:uLnTx/>
              <a:uFillTx/>
              <a:latin typeface="Montserrat"/>
              <a:ea typeface="Montserrat"/>
              <a:cs typeface="Montserrat"/>
              <a:sym typeface="Montserrat"/>
            </a:endParaRPr>
          </a:p>
        </p:txBody>
      </p:sp>
      <p:pic>
        <p:nvPicPr>
          <p:cNvPr id="2050" name="Picture 2"/>
          <p:cNvPicPr>
            <a:picLocks noChangeAspect="1" noChangeArrowheads="1"/>
          </p:cNvPicPr>
          <p:nvPr/>
        </p:nvPicPr>
        <p:blipFill>
          <a:blip r:embed="rId3"/>
          <a:srcRect/>
          <a:stretch>
            <a:fillRect/>
          </a:stretch>
        </p:blipFill>
        <p:spPr bwMode="auto">
          <a:xfrm>
            <a:off x="636049" y="1129826"/>
            <a:ext cx="7942996" cy="342593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p:cTn id="7" dur="2000" fill="hold"/>
                                        <p:tgtEl>
                                          <p:spTgt spid="86"/>
                                        </p:tgtEl>
                                        <p:attrNameLst>
                                          <p:attrName>ppt_x</p:attrName>
                                        </p:attrNameLst>
                                      </p:cBhvr>
                                      <p:tavLst>
                                        <p:tav tm="0">
                                          <p:val>
                                            <p:strVal val="#ppt_x-.2"/>
                                          </p:val>
                                        </p:tav>
                                        <p:tav tm="100000">
                                          <p:val>
                                            <p:strVal val="#ppt_x"/>
                                          </p:val>
                                        </p:tav>
                                      </p:tavLst>
                                    </p:anim>
                                    <p:anim calcmode="lin" valueType="num">
                                      <p:cBhvr>
                                        <p:cTn id="8" dur="2000" fill="hold"/>
                                        <p:tgtEl>
                                          <p:spTgt spid="86"/>
                                        </p:tgtEl>
                                        <p:attrNameLst>
                                          <p:attrName>ppt_y</p:attrName>
                                        </p:attrNameLst>
                                      </p:cBhvr>
                                      <p:tavLst>
                                        <p:tav tm="0">
                                          <p:val>
                                            <p:strVal val="#ppt_y"/>
                                          </p:val>
                                        </p:tav>
                                        <p:tav tm="100000">
                                          <p:val>
                                            <p:strVal val="#ppt_y"/>
                                          </p:val>
                                        </p:tav>
                                      </p:tavLst>
                                    </p:anim>
                                    <p:animEffect transition="in" filter="wipe(right)" prLst="gradientSize: 0.1">
                                      <p:cBhvr>
                                        <p:cTn id="9" dur="2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19"/>
        <p:cNvGrpSpPr/>
        <p:nvPr/>
      </p:nvGrpSpPr>
      <p:grpSpPr>
        <a:xfrm>
          <a:off x="0" y="0"/>
          <a:ext cx="0" cy="0"/>
          <a:chOff x="0" y="0"/>
          <a:chExt cx="0" cy="0"/>
        </a:xfrm>
      </p:grpSpPr>
      <p:grpSp>
        <p:nvGrpSpPr>
          <p:cNvPr id="2320" name="Google Shape;2320;p59"/>
          <p:cNvGrpSpPr/>
          <p:nvPr/>
        </p:nvGrpSpPr>
        <p:grpSpPr>
          <a:xfrm rot="-7008816" flipH="1">
            <a:off x="194949" y="3855440"/>
            <a:ext cx="1088081" cy="1106086"/>
            <a:chOff x="1356743" y="1072013"/>
            <a:chExt cx="1088055" cy="1341466"/>
          </a:xfrm>
        </p:grpSpPr>
        <p:sp>
          <p:nvSpPr>
            <p:cNvPr id="2321" name="Google Shape;2321;p59"/>
            <p:cNvSpPr/>
            <p:nvPr/>
          </p:nvSpPr>
          <p:spPr>
            <a:xfrm rot="-3571178">
              <a:off x="1476398" y="1287516"/>
              <a:ext cx="848746" cy="86974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9"/>
            <p:cNvSpPr/>
            <p:nvPr/>
          </p:nvSpPr>
          <p:spPr>
            <a:xfrm rot="-5400000">
              <a:off x="1339424" y="1560189"/>
              <a:ext cx="898685" cy="80789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3" name="Google Shape;2323;p59"/>
          <p:cNvGrpSpPr/>
          <p:nvPr/>
        </p:nvGrpSpPr>
        <p:grpSpPr>
          <a:xfrm rot="-1840256">
            <a:off x="226530" y="154851"/>
            <a:ext cx="919876" cy="1140429"/>
            <a:chOff x="1384819" y="1273035"/>
            <a:chExt cx="919887" cy="1140444"/>
          </a:xfrm>
        </p:grpSpPr>
        <p:sp>
          <p:nvSpPr>
            <p:cNvPr id="2324" name="Google Shape;2324;p59"/>
            <p:cNvSpPr/>
            <p:nvPr/>
          </p:nvSpPr>
          <p:spPr>
            <a:xfrm rot="-5400000">
              <a:off x="1451417" y="1318430"/>
              <a:ext cx="898685" cy="80789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9"/>
            <p:cNvSpPr/>
            <p:nvPr/>
          </p:nvSpPr>
          <p:spPr>
            <a:xfrm rot="-5400000">
              <a:off x="1339424" y="1560189"/>
              <a:ext cx="898685" cy="80789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Rectangle 7"/>
          <p:cNvSpPr/>
          <p:nvPr/>
        </p:nvSpPr>
        <p:spPr>
          <a:xfrm>
            <a:off x="2286000" y="1879253"/>
            <a:ext cx="4572000" cy="1384995"/>
          </a:xfrm>
          <a:prstGeom prst="rect">
            <a:avLst/>
          </a:prstGeom>
        </p:spPr>
        <p:txBody>
          <a:bodyPr>
            <a:spAutoFit/>
          </a:bodyPr>
          <a:lstStyle/>
          <a:p>
            <a:r>
              <a:rPr lang="id-ID" dirty="0" smtClean="0"/>
              <a:t>Perusahaan bergerak dibidang jasa mengeluarkan barang dari dalam ke luar wilayah pabean serta pengolahan data menggunakan sistem Ceisa. Pihak perusahaan membuat dokumen ekspor yang terdiri dari No NPPB, No BL, Nama Shipper, Nama Consignee dan No Invoice. </a:t>
            </a:r>
            <a:endParaRPr lang="id-ID"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88"/>
        <p:cNvGrpSpPr/>
        <p:nvPr/>
      </p:nvGrpSpPr>
      <p:grpSpPr>
        <a:xfrm>
          <a:off x="0" y="0"/>
          <a:ext cx="0" cy="0"/>
          <a:chOff x="0" y="0"/>
          <a:chExt cx="0" cy="0"/>
        </a:xfrm>
      </p:grpSpPr>
      <p:sp>
        <p:nvSpPr>
          <p:cNvPr id="2601" name="Google Shape;2601;p66"/>
          <p:cNvSpPr txBox="1">
            <a:spLocks noGrp="1"/>
          </p:cNvSpPr>
          <p:nvPr>
            <p:ph type="subTitle" idx="4294967295"/>
          </p:nvPr>
        </p:nvSpPr>
        <p:spPr>
          <a:xfrm>
            <a:off x="2932442" y="3299057"/>
            <a:ext cx="976200" cy="32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rgbClr val="FFFFFF"/>
                </a:solidFill>
                <a:latin typeface="Montserrat"/>
                <a:ea typeface="Montserrat"/>
                <a:cs typeface="Montserrat"/>
                <a:sym typeface="Montserrat"/>
              </a:rPr>
              <a:t>2</a:t>
            </a:r>
            <a:endParaRPr sz="1800">
              <a:solidFill>
                <a:srgbClr val="FFFFFF"/>
              </a:solidFill>
              <a:latin typeface="Montserrat"/>
              <a:ea typeface="Montserrat"/>
              <a:cs typeface="Montserrat"/>
              <a:sym typeface="Montserrat"/>
            </a:endParaRPr>
          </a:p>
        </p:txBody>
      </p:sp>
      <p:sp>
        <p:nvSpPr>
          <p:cNvPr id="2615" name="Google Shape;2615;p66"/>
          <p:cNvSpPr txBox="1">
            <a:spLocks noGrp="1"/>
          </p:cNvSpPr>
          <p:nvPr>
            <p:ph type="subTitle" idx="4294967295"/>
          </p:nvPr>
        </p:nvSpPr>
        <p:spPr>
          <a:xfrm>
            <a:off x="1988594" y="2462483"/>
            <a:ext cx="457200" cy="274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1600"/>
              </a:spcAft>
              <a:buNone/>
            </a:pPr>
            <a:r>
              <a:rPr lang="en" sz="1800">
                <a:solidFill>
                  <a:srgbClr val="FFFFFF"/>
                </a:solidFill>
                <a:latin typeface="Montserrat"/>
                <a:ea typeface="Montserrat"/>
                <a:cs typeface="Montserrat"/>
                <a:sym typeface="Montserrat"/>
              </a:rPr>
              <a:t>1</a:t>
            </a:r>
            <a:endParaRPr sz="1800">
              <a:solidFill>
                <a:srgbClr val="FFFFFF"/>
              </a:solidFill>
              <a:latin typeface="Montserrat"/>
              <a:ea typeface="Montserrat"/>
              <a:cs typeface="Montserrat"/>
              <a:sym typeface="Montserrat"/>
            </a:endParaRPr>
          </a:p>
        </p:txBody>
      </p:sp>
      <p:sp>
        <p:nvSpPr>
          <p:cNvPr id="2616" name="Google Shape;2616;p66"/>
          <p:cNvSpPr txBox="1">
            <a:spLocks noGrp="1"/>
          </p:cNvSpPr>
          <p:nvPr>
            <p:ph type="subTitle" idx="4294967295"/>
          </p:nvPr>
        </p:nvSpPr>
        <p:spPr>
          <a:xfrm>
            <a:off x="4346630" y="2462483"/>
            <a:ext cx="457200" cy="274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1600"/>
              </a:spcAft>
              <a:buNone/>
            </a:pPr>
            <a:r>
              <a:rPr lang="en" sz="1800" dirty="0">
                <a:solidFill>
                  <a:srgbClr val="FFFFFF"/>
                </a:solidFill>
                <a:latin typeface="Montserrat"/>
                <a:ea typeface="Montserrat"/>
                <a:cs typeface="Montserrat"/>
                <a:sym typeface="Montserrat"/>
              </a:rPr>
              <a:t>3</a:t>
            </a:r>
            <a:endParaRPr sz="1800" dirty="0">
              <a:solidFill>
                <a:srgbClr val="FFFFFF"/>
              </a:solidFill>
              <a:latin typeface="Montserrat"/>
              <a:ea typeface="Montserrat"/>
              <a:cs typeface="Montserrat"/>
              <a:sym typeface="Montserrat"/>
            </a:endParaRPr>
          </a:p>
        </p:txBody>
      </p:sp>
      <p:sp>
        <p:nvSpPr>
          <p:cNvPr id="2590" name="Google Shape;2590;p66"/>
          <p:cNvSpPr txBox="1">
            <a:spLocks noGrp="1"/>
          </p:cNvSpPr>
          <p:nvPr>
            <p:ph type="subTitle" idx="4294967295"/>
          </p:nvPr>
        </p:nvSpPr>
        <p:spPr>
          <a:xfrm>
            <a:off x="6708330" y="2462483"/>
            <a:ext cx="457200" cy="274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1600"/>
              </a:spcAft>
              <a:buNone/>
            </a:pPr>
            <a:r>
              <a:rPr lang="en" sz="1800" dirty="0">
                <a:solidFill>
                  <a:srgbClr val="FFFFFF"/>
                </a:solidFill>
                <a:latin typeface="Montserrat"/>
                <a:ea typeface="Montserrat"/>
                <a:cs typeface="Montserrat"/>
                <a:sym typeface="Montserrat"/>
              </a:rPr>
              <a:t>5</a:t>
            </a:r>
            <a:endParaRPr sz="1800" dirty="0">
              <a:solidFill>
                <a:srgbClr val="FFFFFF"/>
              </a:solidFill>
              <a:latin typeface="Montserrat"/>
              <a:ea typeface="Montserrat"/>
              <a:cs typeface="Montserrat"/>
              <a:sym typeface="Montserrat"/>
            </a:endParaRPr>
          </a:p>
        </p:txBody>
      </p:sp>
      <p:sp>
        <p:nvSpPr>
          <p:cNvPr id="2617" name="Google Shape;2617;p66"/>
          <p:cNvSpPr txBox="1">
            <a:spLocks noGrp="1"/>
          </p:cNvSpPr>
          <p:nvPr>
            <p:ph type="subTitle" idx="4294967295"/>
          </p:nvPr>
        </p:nvSpPr>
        <p:spPr>
          <a:xfrm>
            <a:off x="2908893" y="3287294"/>
            <a:ext cx="976200" cy="32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solidFill>
                  <a:srgbClr val="FFFFFF"/>
                </a:solidFill>
                <a:latin typeface="Montserrat"/>
                <a:ea typeface="Montserrat"/>
                <a:cs typeface="Montserrat"/>
                <a:sym typeface="Montserrat"/>
              </a:rPr>
              <a:t>2</a:t>
            </a:r>
            <a:endParaRPr sz="1800" dirty="0">
              <a:solidFill>
                <a:srgbClr val="FFFFFF"/>
              </a:solidFill>
              <a:latin typeface="Montserrat"/>
              <a:ea typeface="Montserrat"/>
              <a:cs typeface="Montserrat"/>
              <a:sym typeface="Montserrat"/>
            </a:endParaRPr>
          </a:p>
        </p:txBody>
      </p:sp>
      <p:sp>
        <p:nvSpPr>
          <p:cNvPr id="2621" name="Google Shape;2621;p66"/>
          <p:cNvSpPr txBox="1">
            <a:spLocks noGrp="1"/>
          </p:cNvSpPr>
          <p:nvPr>
            <p:ph type="subTitle" idx="4294967295"/>
          </p:nvPr>
        </p:nvSpPr>
        <p:spPr>
          <a:xfrm>
            <a:off x="5265466" y="3284770"/>
            <a:ext cx="976200" cy="32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solidFill>
                  <a:srgbClr val="FFFFFF"/>
                </a:solidFill>
                <a:latin typeface="Montserrat"/>
                <a:ea typeface="Montserrat"/>
                <a:cs typeface="Montserrat"/>
                <a:sym typeface="Montserrat"/>
              </a:rPr>
              <a:t>4</a:t>
            </a:r>
            <a:endParaRPr sz="1800" dirty="0">
              <a:solidFill>
                <a:srgbClr val="FFFFFF"/>
              </a:solidFill>
              <a:latin typeface="Montserrat"/>
              <a:ea typeface="Montserrat"/>
              <a:cs typeface="Montserrat"/>
              <a:sym typeface="Montserrat"/>
            </a:endParaRPr>
          </a:p>
        </p:txBody>
      </p:sp>
      <p:sp>
        <p:nvSpPr>
          <p:cNvPr id="8" name="Google Shape;1838;p40"/>
          <p:cNvSpPr txBox="1">
            <a:spLocks/>
          </p:cNvSpPr>
          <p:nvPr/>
        </p:nvSpPr>
        <p:spPr>
          <a:xfrm>
            <a:off x="1294410" y="0"/>
            <a:ext cx="6331131" cy="822960"/>
          </a:xfrm>
          <a:prstGeom prst="rect">
            <a:avLst/>
          </a:prstGeom>
          <a:solidFill>
            <a:schemeClr val="accent4"/>
          </a:solidFill>
          <a:ln>
            <a:noFill/>
          </a:ln>
        </p:spPr>
        <p:txBody>
          <a:bodyPr spcFirstLastPara="1" wrap="square" lIns="91425" tIns="91425" rIns="91425" bIns="91425" anchor="t" anchorCtr="0">
            <a:noAutofit/>
          </a:bodyPr>
          <a:lstStyle/>
          <a:p>
            <a:pPr lvl="0" algn="ctr">
              <a:buClr>
                <a:srgbClr val="20124D"/>
              </a:buClr>
              <a:buSzPts val="5200"/>
            </a:pPr>
            <a:r>
              <a:rPr lang="id-ID" sz="3600" b="1" dirty="0" smtClean="0">
                <a:solidFill>
                  <a:srgbClr val="20124D"/>
                </a:solidFill>
                <a:latin typeface="Montserrat"/>
                <a:ea typeface="Montserrat"/>
                <a:sym typeface="Montserrat"/>
              </a:rPr>
              <a:t>Antarmuka Ekspor</a:t>
            </a:r>
            <a:endParaRPr kumimoji="0" lang="id-ID" sz="3600" b="0" i="0" u="none" strike="noStrike" kern="0" cap="none" spc="0" normalizeH="0" baseline="0" noProof="0" dirty="0">
              <a:ln>
                <a:noFill/>
              </a:ln>
              <a:solidFill>
                <a:srgbClr val="20124D"/>
              </a:solidFill>
              <a:effectLst/>
              <a:uLnTx/>
              <a:uFillTx/>
              <a:latin typeface="Montserrat"/>
              <a:ea typeface="Montserrat"/>
              <a:cs typeface="Montserrat"/>
              <a:sym typeface="Montserrat"/>
            </a:endParaRPr>
          </a:p>
        </p:txBody>
      </p:sp>
      <p:pic>
        <p:nvPicPr>
          <p:cNvPr id="1026" name="Picture 2"/>
          <p:cNvPicPr>
            <a:picLocks noChangeAspect="1" noChangeArrowheads="1"/>
          </p:cNvPicPr>
          <p:nvPr/>
        </p:nvPicPr>
        <p:blipFill>
          <a:blip r:embed="rId3"/>
          <a:srcRect/>
          <a:stretch>
            <a:fillRect/>
          </a:stretch>
        </p:blipFill>
        <p:spPr bwMode="auto">
          <a:xfrm>
            <a:off x="1323975" y="1104900"/>
            <a:ext cx="6496050" cy="293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ppt_x</p:attrName>
                                        </p:attrNameLst>
                                      </p:cBhvr>
                                      <p:tavLst>
                                        <p:tav tm="0">
                                          <p:val>
                                            <p:strVal val="#ppt_x-.2"/>
                                          </p:val>
                                        </p:tav>
                                        <p:tav tm="100000">
                                          <p:val>
                                            <p:strVal val="#ppt_x"/>
                                          </p:val>
                                        </p:tav>
                                      </p:tavLst>
                                    </p:anim>
                                    <p:anim calcmode="lin" valueType="num">
                                      <p:cBhvr>
                                        <p:cTn id="8" dur="2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7" name="Google Shape;1817;p39"/>
          <p:cNvSpPr/>
          <p:nvPr/>
        </p:nvSpPr>
        <p:spPr>
          <a:xfrm>
            <a:off x="3624218" y="5288087"/>
            <a:ext cx="44358" cy="57939"/>
          </a:xfrm>
          <a:custGeom>
            <a:avLst/>
            <a:gdLst/>
            <a:ahLst/>
            <a:cxnLst/>
            <a:rect l="l" t="t" r="r" b="b"/>
            <a:pathLst>
              <a:path w="712" h="930" extrusionOk="0">
                <a:moveTo>
                  <a:pt x="212" y="0"/>
                </a:moveTo>
                <a:lnTo>
                  <a:pt x="0" y="217"/>
                </a:lnTo>
                <a:lnTo>
                  <a:pt x="712" y="929"/>
                </a:lnTo>
                <a:cubicBezTo>
                  <a:pt x="697" y="770"/>
                  <a:pt x="684" y="613"/>
                  <a:pt x="669" y="453"/>
                </a:cubicBezTo>
                <a:lnTo>
                  <a:pt x="21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9"/>
          <p:cNvSpPr/>
          <p:nvPr/>
        </p:nvSpPr>
        <p:spPr>
          <a:xfrm>
            <a:off x="3621788" y="5285720"/>
            <a:ext cx="15637" cy="15949"/>
          </a:xfrm>
          <a:custGeom>
            <a:avLst/>
            <a:gdLst/>
            <a:ahLst/>
            <a:cxnLst/>
            <a:rect l="l" t="t" r="r" b="b"/>
            <a:pathLst>
              <a:path w="251" h="256" extrusionOk="0">
                <a:moveTo>
                  <a:pt x="213" y="1"/>
                </a:moveTo>
                <a:lnTo>
                  <a:pt x="1" y="218"/>
                </a:lnTo>
                <a:lnTo>
                  <a:pt x="39" y="255"/>
                </a:lnTo>
                <a:lnTo>
                  <a:pt x="251" y="38"/>
                </a:lnTo>
                <a:lnTo>
                  <a:pt x="21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9"/>
          <p:cNvSpPr/>
          <p:nvPr/>
        </p:nvSpPr>
        <p:spPr>
          <a:xfrm>
            <a:off x="3619483" y="5283414"/>
            <a:ext cx="15637" cy="15886"/>
          </a:xfrm>
          <a:custGeom>
            <a:avLst/>
            <a:gdLst/>
            <a:ahLst/>
            <a:cxnLst/>
            <a:rect l="l" t="t" r="r" b="b"/>
            <a:pathLst>
              <a:path w="251" h="255" extrusionOk="0">
                <a:moveTo>
                  <a:pt x="213" y="0"/>
                </a:moveTo>
                <a:lnTo>
                  <a:pt x="0" y="216"/>
                </a:lnTo>
                <a:lnTo>
                  <a:pt x="38" y="255"/>
                </a:lnTo>
                <a:lnTo>
                  <a:pt x="250" y="38"/>
                </a:lnTo>
                <a:lnTo>
                  <a:pt x="2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9"/>
          <p:cNvSpPr/>
          <p:nvPr/>
        </p:nvSpPr>
        <p:spPr>
          <a:xfrm>
            <a:off x="2278548" y="5288087"/>
            <a:ext cx="335672" cy="324396"/>
          </a:xfrm>
          <a:custGeom>
            <a:avLst/>
            <a:gdLst/>
            <a:ahLst/>
            <a:cxnLst/>
            <a:rect l="l" t="t" r="r" b="b"/>
            <a:pathLst>
              <a:path w="5388" h="5207" extrusionOk="0">
                <a:moveTo>
                  <a:pt x="218" y="0"/>
                </a:moveTo>
                <a:lnTo>
                  <a:pt x="1" y="217"/>
                </a:lnTo>
                <a:lnTo>
                  <a:pt x="4995" y="5206"/>
                </a:lnTo>
                <a:cubicBezTo>
                  <a:pt x="5122" y="5193"/>
                  <a:pt x="5255" y="5178"/>
                  <a:pt x="5387" y="5169"/>
                </a:cubicBezTo>
                <a:lnTo>
                  <a:pt x="218"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9"/>
          <p:cNvSpPr/>
          <p:nvPr/>
        </p:nvSpPr>
        <p:spPr>
          <a:xfrm>
            <a:off x="2276243" y="5299239"/>
            <a:ext cx="62" cy="62"/>
          </a:xfrm>
          <a:custGeom>
            <a:avLst/>
            <a:gdLst/>
            <a:ahLst/>
            <a:cxnLst/>
            <a:rect l="l" t="t" r="r" b="b"/>
            <a:pathLst>
              <a:path w="1" h="1" extrusionOk="0">
                <a:moveTo>
                  <a:pt x="0" y="1"/>
                </a:move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9"/>
          <p:cNvSpPr/>
          <p:nvPr/>
        </p:nvSpPr>
        <p:spPr>
          <a:xfrm>
            <a:off x="2276243" y="5299239"/>
            <a:ext cx="2367" cy="2430"/>
          </a:xfrm>
          <a:custGeom>
            <a:avLst/>
            <a:gdLst/>
            <a:ahLst/>
            <a:cxnLst/>
            <a:rect l="l" t="t" r="r" b="b"/>
            <a:pathLst>
              <a:path w="38" h="39" extrusionOk="0">
                <a:moveTo>
                  <a:pt x="38" y="38"/>
                </a:moveTo>
                <a:lnTo>
                  <a:pt x="38" y="38"/>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9"/>
          <p:cNvSpPr/>
          <p:nvPr/>
        </p:nvSpPr>
        <p:spPr>
          <a:xfrm>
            <a:off x="2276243" y="5285720"/>
            <a:ext cx="15949" cy="15949"/>
          </a:xfrm>
          <a:custGeom>
            <a:avLst/>
            <a:gdLst/>
            <a:ahLst/>
            <a:cxnLst/>
            <a:rect l="l" t="t" r="r" b="b"/>
            <a:pathLst>
              <a:path w="256" h="256" extrusionOk="0">
                <a:moveTo>
                  <a:pt x="218" y="1"/>
                </a:moveTo>
                <a:lnTo>
                  <a:pt x="0" y="218"/>
                </a:lnTo>
                <a:lnTo>
                  <a:pt x="38" y="255"/>
                </a:lnTo>
                <a:lnTo>
                  <a:pt x="255" y="38"/>
                </a:lnTo>
                <a:lnTo>
                  <a:pt x="21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9"/>
          <p:cNvSpPr/>
          <p:nvPr/>
        </p:nvSpPr>
        <p:spPr>
          <a:xfrm>
            <a:off x="2273938" y="5296871"/>
            <a:ext cx="2367" cy="2430"/>
          </a:xfrm>
          <a:custGeom>
            <a:avLst/>
            <a:gdLst/>
            <a:ahLst/>
            <a:cxnLst/>
            <a:rect l="l" t="t" r="r" b="b"/>
            <a:pathLst>
              <a:path w="38" h="39" extrusionOk="0">
                <a:moveTo>
                  <a:pt x="0" y="0"/>
                </a:moveTo>
                <a:lnTo>
                  <a:pt x="0" y="0"/>
                </a:lnTo>
                <a:lnTo>
                  <a:pt x="37" y="39"/>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9"/>
          <p:cNvSpPr/>
          <p:nvPr/>
        </p:nvSpPr>
        <p:spPr>
          <a:xfrm>
            <a:off x="2273938" y="5283414"/>
            <a:ext cx="15887" cy="15886"/>
          </a:xfrm>
          <a:custGeom>
            <a:avLst/>
            <a:gdLst/>
            <a:ahLst/>
            <a:cxnLst/>
            <a:rect l="l" t="t" r="r" b="b"/>
            <a:pathLst>
              <a:path w="255" h="255" extrusionOk="0">
                <a:moveTo>
                  <a:pt x="216" y="0"/>
                </a:moveTo>
                <a:lnTo>
                  <a:pt x="0" y="216"/>
                </a:lnTo>
                <a:lnTo>
                  <a:pt x="37" y="255"/>
                </a:lnTo>
                <a:lnTo>
                  <a:pt x="255" y="38"/>
                </a:lnTo>
                <a:lnTo>
                  <a:pt x="216"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9"/>
          <p:cNvSpPr/>
          <p:nvPr/>
        </p:nvSpPr>
        <p:spPr>
          <a:xfrm>
            <a:off x="930946" y="5299239"/>
            <a:ext cx="2430" cy="2430"/>
          </a:xfrm>
          <a:custGeom>
            <a:avLst/>
            <a:gdLst/>
            <a:ahLst/>
            <a:cxnLst/>
            <a:rect l="l" t="t" r="r" b="b"/>
            <a:pathLst>
              <a:path w="39" h="39" extrusionOk="0">
                <a:moveTo>
                  <a:pt x="1" y="1"/>
                </a:moveTo>
                <a:lnTo>
                  <a:pt x="38" y="38"/>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9"/>
          <p:cNvSpPr/>
          <p:nvPr/>
        </p:nvSpPr>
        <p:spPr>
          <a:xfrm>
            <a:off x="930946" y="5285720"/>
            <a:ext cx="15949" cy="15949"/>
          </a:xfrm>
          <a:custGeom>
            <a:avLst/>
            <a:gdLst/>
            <a:ahLst/>
            <a:cxnLst/>
            <a:rect l="l" t="t" r="r" b="b"/>
            <a:pathLst>
              <a:path w="256" h="256" extrusionOk="0">
                <a:moveTo>
                  <a:pt x="218" y="1"/>
                </a:moveTo>
                <a:lnTo>
                  <a:pt x="1" y="218"/>
                </a:lnTo>
                <a:lnTo>
                  <a:pt x="38" y="255"/>
                </a:lnTo>
                <a:lnTo>
                  <a:pt x="255" y="38"/>
                </a:lnTo>
                <a:lnTo>
                  <a:pt x="21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9"/>
          <p:cNvSpPr/>
          <p:nvPr/>
        </p:nvSpPr>
        <p:spPr>
          <a:xfrm>
            <a:off x="928641" y="5296871"/>
            <a:ext cx="2367" cy="2430"/>
          </a:xfrm>
          <a:custGeom>
            <a:avLst/>
            <a:gdLst/>
            <a:ahLst/>
            <a:cxnLst/>
            <a:rect l="l" t="t" r="r" b="b"/>
            <a:pathLst>
              <a:path w="38" h="39" extrusionOk="0">
                <a:moveTo>
                  <a:pt x="0" y="0"/>
                </a:moveTo>
                <a:lnTo>
                  <a:pt x="38" y="39"/>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9"/>
          <p:cNvSpPr/>
          <p:nvPr/>
        </p:nvSpPr>
        <p:spPr>
          <a:xfrm>
            <a:off x="928641" y="5283414"/>
            <a:ext cx="15949" cy="15886"/>
          </a:xfrm>
          <a:custGeom>
            <a:avLst/>
            <a:gdLst/>
            <a:ahLst/>
            <a:cxnLst/>
            <a:rect l="l" t="t" r="r" b="b"/>
            <a:pathLst>
              <a:path w="256" h="255" extrusionOk="0">
                <a:moveTo>
                  <a:pt x="217" y="0"/>
                </a:moveTo>
                <a:lnTo>
                  <a:pt x="0" y="216"/>
                </a:lnTo>
                <a:lnTo>
                  <a:pt x="38" y="255"/>
                </a:lnTo>
                <a:lnTo>
                  <a:pt x="255" y="38"/>
                </a:lnTo>
                <a:lnTo>
                  <a:pt x="21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64;p56"/>
          <p:cNvSpPr/>
          <p:nvPr/>
        </p:nvSpPr>
        <p:spPr>
          <a:xfrm>
            <a:off x="1388697" y="917731"/>
            <a:ext cx="1178658" cy="656092"/>
          </a:xfrm>
          <a:custGeom>
            <a:avLst/>
            <a:gdLst/>
            <a:ahLst/>
            <a:cxnLst/>
            <a:rect l="l" t="t" r="r" b="b"/>
            <a:pathLst>
              <a:path w="132529" h="75758" extrusionOk="0">
                <a:moveTo>
                  <a:pt x="35681" y="1"/>
                </a:moveTo>
                <a:cubicBezTo>
                  <a:pt x="28391" y="1"/>
                  <a:pt x="21714" y="3251"/>
                  <a:pt x="17602" y="6966"/>
                </a:cubicBezTo>
                <a:cubicBezTo>
                  <a:pt x="6338" y="17142"/>
                  <a:pt x="0" y="39095"/>
                  <a:pt x="43841" y="64496"/>
                </a:cubicBezTo>
                <a:cubicBezTo>
                  <a:pt x="57636" y="72490"/>
                  <a:pt x="69677" y="75757"/>
                  <a:pt x="79840" y="75757"/>
                </a:cubicBezTo>
                <a:cubicBezTo>
                  <a:pt x="123563" y="75757"/>
                  <a:pt x="132529" y="15282"/>
                  <a:pt x="96854" y="10434"/>
                </a:cubicBezTo>
                <a:cubicBezTo>
                  <a:pt x="91877" y="9757"/>
                  <a:pt x="87820" y="9515"/>
                  <a:pt x="84413" y="9515"/>
                </a:cubicBezTo>
                <a:cubicBezTo>
                  <a:pt x="75850" y="9515"/>
                  <a:pt x="71389" y="11044"/>
                  <a:pt x="66742" y="11044"/>
                </a:cubicBezTo>
                <a:cubicBezTo>
                  <a:pt x="62219" y="11044"/>
                  <a:pt x="57519" y="9596"/>
                  <a:pt x="48690" y="3882"/>
                </a:cubicBezTo>
                <a:cubicBezTo>
                  <a:pt x="44404" y="1110"/>
                  <a:pt x="39938" y="1"/>
                  <a:pt x="35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65;p56"/>
          <p:cNvSpPr/>
          <p:nvPr/>
        </p:nvSpPr>
        <p:spPr>
          <a:xfrm rot="412498">
            <a:off x="1618030" y="3256651"/>
            <a:ext cx="766385" cy="499217"/>
          </a:xfrm>
          <a:custGeom>
            <a:avLst/>
            <a:gdLst/>
            <a:ahLst/>
            <a:cxnLst/>
            <a:rect l="l" t="t" r="r" b="b"/>
            <a:pathLst>
              <a:path w="128434" h="70095" extrusionOk="0">
                <a:moveTo>
                  <a:pt x="89313" y="0"/>
                </a:moveTo>
                <a:cubicBezTo>
                  <a:pt x="87846" y="0"/>
                  <a:pt x="86325" y="120"/>
                  <a:pt x="84751" y="369"/>
                </a:cubicBezTo>
                <a:cubicBezTo>
                  <a:pt x="62519" y="3888"/>
                  <a:pt x="60490" y="10445"/>
                  <a:pt x="50383" y="10445"/>
                </a:cubicBezTo>
                <a:cubicBezTo>
                  <a:pt x="47051" y="10445"/>
                  <a:pt x="42841" y="9732"/>
                  <a:pt x="36739" y="7963"/>
                </a:cubicBezTo>
                <a:cubicBezTo>
                  <a:pt x="34405" y="7286"/>
                  <a:pt x="32140" y="6983"/>
                  <a:pt x="29967" y="6983"/>
                </a:cubicBezTo>
                <a:cubicBezTo>
                  <a:pt x="19766" y="6983"/>
                  <a:pt x="11601" y="13674"/>
                  <a:pt x="7855" y="19867"/>
                </a:cubicBezTo>
                <a:cubicBezTo>
                  <a:pt x="0" y="32856"/>
                  <a:pt x="251" y="55703"/>
                  <a:pt x="49548" y="67407"/>
                </a:cubicBezTo>
                <a:cubicBezTo>
                  <a:pt x="57352" y="69259"/>
                  <a:pt x="64386" y="70094"/>
                  <a:pt x="70689" y="70094"/>
                </a:cubicBezTo>
                <a:cubicBezTo>
                  <a:pt x="128434" y="70094"/>
                  <a:pt x="124821" y="0"/>
                  <a:pt x="89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64;p56"/>
          <p:cNvSpPr/>
          <p:nvPr/>
        </p:nvSpPr>
        <p:spPr>
          <a:xfrm>
            <a:off x="1356458" y="3312170"/>
            <a:ext cx="1178658" cy="656092"/>
          </a:xfrm>
          <a:custGeom>
            <a:avLst/>
            <a:gdLst/>
            <a:ahLst/>
            <a:cxnLst/>
            <a:rect l="l" t="t" r="r" b="b"/>
            <a:pathLst>
              <a:path w="132529" h="75758" extrusionOk="0">
                <a:moveTo>
                  <a:pt x="35681" y="1"/>
                </a:moveTo>
                <a:cubicBezTo>
                  <a:pt x="28391" y="1"/>
                  <a:pt x="21714" y="3251"/>
                  <a:pt x="17602" y="6966"/>
                </a:cubicBezTo>
                <a:cubicBezTo>
                  <a:pt x="6338" y="17142"/>
                  <a:pt x="0" y="39095"/>
                  <a:pt x="43841" y="64496"/>
                </a:cubicBezTo>
                <a:cubicBezTo>
                  <a:pt x="57636" y="72490"/>
                  <a:pt x="69677" y="75757"/>
                  <a:pt x="79840" y="75757"/>
                </a:cubicBezTo>
                <a:cubicBezTo>
                  <a:pt x="123563" y="75757"/>
                  <a:pt x="132529" y="15282"/>
                  <a:pt x="96854" y="10434"/>
                </a:cubicBezTo>
                <a:cubicBezTo>
                  <a:pt x="91877" y="9757"/>
                  <a:pt x="87820" y="9515"/>
                  <a:pt x="84413" y="9515"/>
                </a:cubicBezTo>
                <a:cubicBezTo>
                  <a:pt x="75850" y="9515"/>
                  <a:pt x="71389" y="11044"/>
                  <a:pt x="66742" y="11044"/>
                </a:cubicBezTo>
                <a:cubicBezTo>
                  <a:pt x="62219" y="11044"/>
                  <a:pt x="57519" y="9596"/>
                  <a:pt x="48690" y="3882"/>
                </a:cubicBezTo>
                <a:cubicBezTo>
                  <a:pt x="44404" y="1110"/>
                  <a:pt x="39938" y="1"/>
                  <a:pt x="35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65;p56"/>
          <p:cNvSpPr/>
          <p:nvPr/>
        </p:nvSpPr>
        <p:spPr>
          <a:xfrm rot="412498">
            <a:off x="1612169" y="991165"/>
            <a:ext cx="766385" cy="499217"/>
          </a:xfrm>
          <a:custGeom>
            <a:avLst/>
            <a:gdLst/>
            <a:ahLst/>
            <a:cxnLst/>
            <a:rect l="l" t="t" r="r" b="b"/>
            <a:pathLst>
              <a:path w="128434" h="70095" extrusionOk="0">
                <a:moveTo>
                  <a:pt x="89313" y="0"/>
                </a:moveTo>
                <a:cubicBezTo>
                  <a:pt x="87846" y="0"/>
                  <a:pt x="86325" y="120"/>
                  <a:pt x="84751" y="369"/>
                </a:cubicBezTo>
                <a:cubicBezTo>
                  <a:pt x="62519" y="3888"/>
                  <a:pt x="60490" y="10445"/>
                  <a:pt x="50383" y="10445"/>
                </a:cubicBezTo>
                <a:cubicBezTo>
                  <a:pt x="47051" y="10445"/>
                  <a:pt x="42841" y="9732"/>
                  <a:pt x="36739" y="7963"/>
                </a:cubicBezTo>
                <a:cubicBezTo>
                  <a:pt x="34405" y="7286"/>
                  <a:pt x="32140" y="6983"/>
                  <a:pt x="29967" y="6983"/>
                </a:cubicBezTo>
                <a:cubicBezTo>
                  <a:pt x="19766" y="6983"/>
                  <a:pt x="11601" y="13674"/>
                  <a:pt x="7855" y="19867"/>
                </a:cubicBezTo>
                <a:cubicBezTo>
                  <a:pt x="0" y="32856"/>
                  <a:pt x="251" y="55703"/>
                  <a:pt x="49548" y="67407"/>
                </a:cubicBezTo>
                <a:cubicBezTo>
                  <a:pt x="57352" y="69259"/>
                  <a:pt x="64386" y="70094"/>
                  <a:pt x="70689" y="70094"/>
                </a:cubicBezTo>
                <a:cubicBezTo>
                  <a:pt x="128434" y="70094"/>
                  <a:pt x="124821" y="0"/>
                  <a:pt x="89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5"/>
          <p:cNvGrpSpPr/>
          <p:nvPr/>
        </p:nvGrpSpPr>
        <p:grpSpPr>
          <a:xfrm>
            <a:off x="2813030" y="1390472"/>
            <a:ext cx="5526120" cy="1237131"/>
            <a:chOff x="3131840" y="1491630"/>
            <a:chExt cx="5256584" cy="576064"/>
          </a:xfrm>
        </p:grpSpPr>
        <p:sp>
          <p:nvSpPr>
            <p:cNvPr id="21" name="Rectangle 20"/>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lvl="0" indent="-342900" algn="just">
                <a:lnSpc>
                  <a:spcPct val="150000"/>
                </a:lnSpc>
                <a:buFont typeface="+mj-lt"/>
                <a:buAutoNum type="arabicPeriod"/>
              </a:pPr>
              <a:r>
                <a:rPr lang="id-ID" dirty="0" smtClean="0">
                  <a:solidFill>
                    <a:srgbClr val="000000"/>
                  </a:solidFill>
                  <a:latin typeface="Times New Roman"/>
                  <a:ea typeface="Calibri"/>
                  <a:cs typeface="Times New Roman"/>
                </a:rPr>
                <a:t>  </a:t>
              </a:r>
              <a:endParaRPr lang="id-ID" sz="1200" dirty="0" smtClean="0">
                <a:solidFill>
                  <a:srgbClr val="000000"/>
                </a:solidFill>
                <a:latin typeface="Calibri"/>
                <a:ea typeface="Calibri"/>
                <a:cs typeface="Times New Roman"/>
              </a:endParaRPr>
            </a:p>
            <a:p>
              <a:pPr algn="ctr"/>
              <a:endParaRPr lang="ko-KR" altLang="en-US" dirty="0"/>
            </a:p>
          </p:txBody>
        </p:sp>
        <p:sp>
          <p:nvSpPr>
            <p:cNvPr id="24" name="Right Triangle 23"/>
            <p:cNvSpPr/>
            <p:nvPr/>
          </p:nvSpPr>
          <p:spPr>
            <a:xfrm rot="5400000">
              <a:off x="3203841" y="1419630"/>
              <a:ext cx="576000" cy="720000"/>
            </a:xfrm>
            <a:prstGeom prst="rtTriangl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31" name="Google Shape;1838;p40"/>
          <p:cNvSpPr txBox="1">
            <a:spLocks noGrp="1"/>
          </p:cNvSpPr>
          <p:nvPr>
            <p:ph type="title"/>
          </p:nvPr>
        </p:nvSpPr>
        <p:spPr>
          <a:xfrm>
            <a:off x="4180115" y="370114"/>
            <a:ext cx="4963886" cy="548700"/>
          </a:xfrm>
          <a:prstGeom prst="rect">
            <a:avLst/>
          </a:prstGeom>
          <a:solidFill>
            <a:schemeClr val="accent4"/>
          </a:solidFill>
        </p:spPr>
        <p:txBody>
          <a:bodyPr spcFirstLastPara="1" wrap="square" lIns="91425" tIns="91425" rIns="91425" bIns="91425" anchor="t" anchorCtr="0">
            <a:noAutofit/>
          </a:bodyPr>
          <a:lstStyle/>
          <a:p>
            <a:pPr lvl="0" algn="ctr"/>
            <a:r>
              <a:rPr lang="id-ID" sz="3600" dirty="0" smtClean="0">
                <a:solidFill>
                  <a:srgbClr val="000000"/>
                </a:solidFill>
                <a:latin typeface="Arial"/>
                <a:cs typeface="Arial" pitchFamily="34" charset="0"/>
                <a:sym typeface="Arial"/>
              </a:rPr>
              <a:t>KESIMPULAN </a:t>
            </a:r>
            <a:r>
              <a:rPr lang="en-US" sz="3600" dirty="0" smtClean="0">
                <a:solidFill>
                  <a:srgbClr val="000000"/>
                </a:solidFill>
                <a:latin typeface="Arial"/>
                <a:cs typeface="Arial" pitchFamily="34" charset="0"/>
                <a:sym typeface="Arial"/>
              </a:rPr>
              <a:t/>
            </a:r>
            <a:br>
              <a:rPr lang="en-US" sz="3600" dirty="0" smtClean="0">
                <a:solidFill>
                  <a:srgbClr val="000000"/>
                </a:solidFill>
                <a:latin typeface="Arial"/>
                <a:cs typeface="Arial" pitchFamily="34" charset="0"/>
                <a:sym typeface="Arial"/>
              </a:rPr>
            </a:br>
            <a:r>
              <a:rPr dirty="0" smtClean="0"/>
              <a:t> </a:t>
            </a:r>
            <a:endParaRPr dirty="0"/>
          </a:p>
        </p:txBody>
      </p:sp>
      <p:sp>
        <p:nvSpPr>
          <p:cNvPr id="32" name="TextBox 31"/>
          <p:cNvSpPr txBox="1"/>
          <p:nvPr/>
        </p:nvSpPr>
        <p:spPr>
          <a:xfrm>
            <a:off x="3336757" y="1491917"/>
            <a:ext cx="4957011" cy="954107"/>
          </a:xfrm>
          <a:prstGeom prst="rect">
            <a:avLst/>
          </a:prstGeom>
          <a:noFill/>
        </p:spPr>
        <p:txBody>
          <a:bodyPr wrap="square" rtlCol="0">
            <a:spAutoFit/>
          </a:bodyPr>
          <a:lstStyle/>
          <a:p>
            <a:pPr algn="just"/>
            <a:r>
              <a:rPr lang="id-ID" dirty="0" smtClean="0"/>
              <a:t>Output sistem pengarsipan data impor ekspor yang dapat dicetak seperti Invoice ,laporan data Ekspor impor yang dibuat memudahkan administrasi dalam melakukan proses pengarsipan data dan proses laporan yang lebih cepat.</a:t>
            </a:r>
            <a:endParaRPr lang="id-ID" dirty="0"/>
          </a:p>
        </p:txBody>
      </p:sp>
      <p:grpSp>
        <p:nvGrpSpPr>
          <p:cNvPr id="33" name="Group 5"/>
          <p:cNvGrpSpPr/>
          <p:nvPr/>
        </p:nvGrpSpPr>
        <p:grpSpPr>
          <a:xfrm>
            <a:off x="2772925" y="2970619"/>
            <a:ext cx="5526120" cy="1457002"/>
            <a:chOff x="3131840" y="1491630"/>
            <a:chExt cx="5256584" cy="576064"/>
          </a:xfrm>
        </p:grpSpPr>
        <p:sp>
          <p:nvSpPr>
            <p:cNvPr id="34" name="Rectangle 33"/>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lvl="0" indent="-342900" algn="just">
                <a:lnSpc>
                  <a:spcPct val="150000"/>
                </a:lnSpc>
                <a:buFont typeface="+mj-lt"/>
                <a:buAutoNum type="arabicPeriod"/>
              </a:pPr>
              <a:r>
                <a:rPr lang="id-ID" dirty="0" smtClean="0">
                  <a:solidFill>
                    <a:srgbClr val="000000"/>
                  </a:solidFill>
                  <a:latin typeface="Times New Roman"/>
                  <a:ea typeface="Calibri"/>
                  <a:cs typeface="Times New Roman"/>
                </a:rPr>
                <a:t>  </a:t>
              </a:r>
              <a:endParaRPr lang="id-ID" sz="1200" dirty="0" smtClean="0">
                <a:solidFill>
                  <a:srgbClr val="000000"/>
                </a:solidFill>
                <a:latin typeface="Calibri"/>
                <a:ea typeface="Calibri"/>
                <a:cs typeface="Times New Roman"/>
              </a:endParaRPr>
            </a:p>
            <a:p>
              <a:pPr algn="ctr"/>
              <a:endParaRPr lang="ko-KR" altLang="en-US" dirty="0"/>
            </a:p>
          </p:txBody>
        </p:sp>
        <p:sp>
          <p:nvSpPr>
            <p:cNvPr id="35" name="Right Triangle 34"/>
            <p:cNvSpPr/>
            <p:nvPr/>
          </p:nvSpPr>
          <p:spPr>
            <a:xfrm rot="5400000">
              <a:off x="3203840" y="1419630"/>
              <a:ext cx="576000" cy="720000"/>
            </a:xfrm>
            <a:prstGeom prst="rtTriangl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36" name="TextBox 35"/>
          <p:cNvSpPr txBox="1"/>
          <p:nvPr/>
        </p:nvSpPr>
        <p:spPr>
          <a:xfrm>
            <a:off x="3384885" y="2999873"/>
            <a:ext cx="4828674" cy="1384995"/>
          </a:xfrm>
          <a:prstGeom prst="rect">
            <a:avLst/>
          </a:prstGeom>
          <a:noFill/>
        </p:spPr>
        <p:txBody>
          <a:bodyPr wrap="square" rtlCol="0">
            <a:spAutoFit/>
          </a:bodyPr>
          <a:lstStyle/>
          <a:p>
            <a:pPr algn="just"/>
            <a:r>
              <a:rPr lang="id-ID" dirty="0" smtClean="0"/>
              <a:t>Sistem dapat menampilkan data informasi laporan manejamen,dan analisis statistik dari proses prduksi yang dihasilkan dalam watu per bulan dengan HRD melakukan mengkses data yang dihasilkan sistem pengarsipan data impor ekspor dan dapat melihat analisis statick dalam waktu per bulan .</a:t>
            </a:r>
            <a:endParaRPr lang="id-ID" dirty="0"/>
          </a:p>
        </p:txBody>
      </p:sp>
    </p:spTree>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2000" fill="hold"/>
                                        <p:tgtEl>
                                          <p:spTgt spid="31"/>
                                        </p:tgtEl>
                                        <p:attrNameLst>
                                          <p:attrName>ppt_x</p:attrName>
                                        </p:attrNameLst>
                                      </p:cBhvr>
                                      <p:tavLst>
                                        <p:tav tm="0">
                                          <p:val>
                                            <p:strVal val="#ppt_x-.2"/>
                                          </p:val>
                                        </p:tav>
                                        <p:tav tm="100000">
                                          <p:val>
                                            <p:strVal val="#ppt_x"/>
                                          </p:val>
                                        </p:tav>
                                      </p:tavLst>
                                    </p:anim>
                                    <p:anim calcmode="lin" valueType="num">
                                      <p:cBhvr>
                                        <p:cTn id="8" dur="2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9" dur="20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1000" fill="hold"/>
                                        <p:tgtEl>
                                          <p:spTgt spid="33"/>
                                        </p:tgtEl>
                                        <p:attrNameLst>
                                          <p:attrName>ppt_x</p:attrName>
                                        </p:attrNameLst>
                                      </p:cBhvr>
                                      <p:tavLst>
                                        <p:tav tm="0">
                                          <p:val>
                                            <p:strVal val="#ppt_x"/>
                                          </p:val>
                                        </p:tav>
                                        <p:tav tm="100000">
                                          <p:val>
                                            <p:strVal val="#ppt_x"/>
                                          </p:val>
                                        </p:tav>
                                      </p:tavLst>
                                    </p:anim>
                                    <p:anim calcmode="lin" valueType="num">
                                      <p:cBhvr additive="base">
                                        <p:cTn id="21" dur="10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79"/>
        <p:cNvGrpSpPr/>
        <p:nvPr/>
      </p:nvGrpSpPr>
      <p:grpSpPr>
        <a:xfrm>
          <a:off x="0" y="0"/>
          <a:ext cx="0" cy="0"/>
          <a:chOff x="0" y="0"/>
          <a:chExt cx="0" cy="0"/>
        </a:xfrm>
      </p:grpSpPr>
      <p:sp>
        <p:nvSpPr>
          <p:cNvPr id="1982" name="Google Shape;1982;p48"/>
          <p:cNvSpPr/>
          <p:nvPr/>
        </p:nvSpPr>
        <p:spPr>
          <a:xfrm rot="10800000" flipH="1">
            <a:off x="3209712" y="4450762"/>
            <a:ext cx="1156796" cy="708608"/>
          </a:xfrm>
          <a:custGeom>
            <a:avLst/>
            <a:gdLst/>
            <a:ahLst/>
            <a:cxnLst/>
            <a:rect l="l" t="t" r="r" b="b"/>
            <a:pathLst>
              <a:path w="15223" h="8282" extrusionOk="0">
                <a:moveTo>
                  <a:pt x="0" y="1"/>
                </a:moveTo>
                <a:cubicBezTo>
                  <a:pt x="1891" y="2425"/>
                  <a:pt x="4014" y="4641"/>
                  <a:pt x="6636" y="6221"/>
                </a:cubicBezTo>
                <a:cubicBezTo>
                  <a:pt x="8786" y="7515"/>
                  <a:pt x="11353" y="8281"/>
                  <a:pt x="13851" y="8281"/>
                </a:cubicBezTo>
                <a:cubicBezTo>
                  <a:pt x="14312" y="8281"/>
                  <a:pt x="14770" y="8255"/>
                  <a:pt x="15223" y="8202"/>
                </a:cubicBezTo>
                <a:cubicBezTo>
                  <a:pt x="14696" y="5500"/>
                  <a:pt x="14653" y="2713"/>
                  <a:pt x="15153"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TextBox 38"/>
          <p:cNvSpPr txBox="1"/>
          <p:nvPr/>
        </p:nvSpPr>
        <p:spPr>
          <a:xfrm>
            <a:off x="1920192" y="1735688"/>
            <a:ext cx="3757760" cy="861774"/>
          </a:xfrm>
          <a:prstGeom prst="rect">
            <a:avLst/>
          </a:prstGeom>
          <a:noFill/>
        </p:spPr>
        <p:txBody>
          <a:bodyPr wrap="none" rtlCol="0">
            <a:spAutoFit/>
          </a:bodyPr>
          <a:lstStyle/>
          <a:p>
            <a:r>
              <a:rPr lang="id-ID" sz="5000" dirty="0" smtClean="0"/>
              <a:t>Terimakasih</a:t>
            </a:r>
            <a:r>
              <a:rPr lang="id-ID" sz="2400" dirty="0" smtClean="0"/>
              <a:t> </a:t>
            </a:r>
            <a:endParaRPr lang="id-ID" sz="2400" dirty="0"/>
          </a:p>
        </p:txBody>
      </p:sp>
      <p:grpSp>
        <p:nvGrpSpPr>
          <p:cNvPr id="40" name="Google Shape;2688;p69"/>
          <p:cNvGrpSpPr/>
          <p:nvPr/>
        </p:nvGrpSpPr>
        <p:grpSpPr>
          <a:xfrm>
            <a:off x="3558296" y="2314629"/>
            <a:ext cx="1741558" cy="1238980"/>
            <a:chOff x="2420190" y="3123149"/>
            <a:chExt cx="1741558" cy="1238980"/>
          </a:xfrm>
        </p:grpSpPr>
        <p:sp>
          <p:nvSpPr>
            <p:cNvPr id="41" name="Google Shape;2689;p69"/>
            <p:cNvSpPr/>
            <p:nvPr/>
          </p:nvSpPr>
          <p:spPr>
            <a:xfrm>
              <a:off x="2898504" y="3203829"/>
              <a:ext cx="1040765" cy="1028271"/>
            </a:xfrm>
            <a:custGeom>
              <a:avLst/>
              <a:gdLst/>
              <a:ahLst/>
              <a:cxnLst/>
              <a:rect l="l" t="t" r="r" b="b"/>
              <a:pathLst>
                <a:path w="76135" h="75221" extrusionOk="0">
                  <a:moveTo>
                    <a:pt x="915" y="1"/>
                  </a:moveTo>
                  <a:cubicBezTo>
                    <a:pt x="582" y="112"/>
                    <a:pt x="361" y="361"/>
                    <a:pt x="0" y="472"/>
                  </a:cubicBezTo>
                  <a:cubicBezTo>
                    <a:pt x="25064" y="25425"/>
                    <a:pt x="50017" y="50267"/>
                    <a:pt x="75081" y="75220"/>
                  </a:cubicBezTo>
                  <a:cubicBezTo>
                    <a:pt x="75441" y="75110"/>
                    <a:pt x="75663" y="74971"/>
                    <a:pt x="76134" y="74749"/>
                  </a:cubicBezTo>
                  <a:cubicBezTo>
                    <a:pt x="75330" y="73945"/>
                    <a:pt x="74637" y="73252"/>
                    <a:pt x="73833" y="72559"/>
                  </a:cubicBezTo>
                  <a:lnTo>
                    <a:pt x="46801" y="45526"/>
                  </a:lnTo>
                  <a:cubicBezTo>
                    <a:pt x="43335" y="42061"/>
                    <a:pt x="39731" y="38595"/>
                    <a:pt x="36265" y="35129"/>
                  </a:cubicBezTo>
                  <a:cubicBezTo>
                    <a:pt x="27033" y="25897"/>
                    <a:pt x="17800" y="16636"/>
                    <a:pt x="8540" y="7515"/>
                  </a:cubicBezTo>
                  <a:cubicBezTo>
                    <a:pt x="6238" y="5213"/>
                    <a:pt x="4048" y="2884"/>
                    <a:pt x="1747" y="694"/>
                  </a:cubicBezTo>
                  <a:cubicBezTo>
                    <a:pt x="1497" y="472"/>
                    <a:pt x="1276" y="250"/>
                    <a:pt x="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90;p69"/>
            <p:cNvSpPr/>
            <p:nvPr/>
          </p:nvSpPr>
          <p:spPr>
            <a:xfrm>
              <a:off x="2993250" y="3172593"/>
              <a:ext cx="1023336" cy="1013644"/>
            </a:xfrm>
            <a:custGeom>
              <a:avLst/>
              <a:gdLst/>
              <a:ahLst/>
              <a:cxnLst/>
              <a:rect l="l" t="t" r="r" b="b"/>
              <a:pathLst>
                <a:path w="74860" h="74151" extrusionOk="0">
                  <a:moveTo>
                    <a:pt x="951" y="0"/>
                  </a:moveTo>
                  <a:cubicBezTo>
                    <a:pt x="678" y="0"/>
                    <a:pt x="371" y="145"/>
                    <a:pt x="1" y="456"/>
                  </a:cubicBezTo>
                  <a:cubicBezTo>
                    <a:pt x="583" y="900"/>
                    <a:pt x="1165" y="1371"/>
                    <a:pt x="1609" y="1953"/>
                  </a:cubicBezTo>
                  <a:cubicBezTo>
                    <a:pt x="6350" y="6556"/>
                    <a:pt x="11091" y="11297"/>
                    <a:pt x="15832" y="16038"/>
                  </a:cubicBezTo>
                  <a:cubicBezTo>
                    <a:pt x="22181" y="22276"/>
                    <a:pt x="28419" y="28514"/>
                    <a:pt x="34657" y="34753"/>
                  </a:cubicBezTo>
                  <a:cubicBezTo>
                    <a:pt x="44722" y="44678"/>
                    <a:pt x="54648" y="54632"/>
                    <a:pt x="64684" y="64668"/>
                  </a:cubicBezTo>
                  <a:cubicBezTo>
                    <a:pt x="66764" y="66748"/>
                    <a:pt x="68982" y="68938"/>
                    <a:pt x="71172" y="71156"/>
                  </a:cubicBezTo>
                  <a:lnTo>
                    <a:pt x="74166" y="74151"/>
                  </a:lnTo>
                  <a:cubicBezTo>
                    <a:pt x="74527" y="73790"/>
                    <a:pt x="74749" y="73679"/>
                    <a:pt x="74859" y="73568"/>
                  </a:cubicBezTo>
                  <a:cubicBezTo>
                    <a:pt x="72087" y="70796"/>
                    <a:pt x="69536" y="68134"/>
                    <a:pt x="67013" y="65473"/>
                  </a:cubicBezTo>
                  <a:cubicBezTo>
                    <a:pt x="60664" y="59234"/>
                    <a:pt x="54287" y="52885"/>
                    <a:pt x="47938" y="46536"/>
                  </a:cubicBezTo>
                  <a:cubicBezTo>
                    <a:pt x="36044" y="34642"/>
                    <a:pt x="24039" y="22747"/>
                    <a:pt x="12144" y="10853"/>
                  </a:cubicBezTo>
                  <a:lnTo>
                    <a:pt x="2191" y="900"/>
                  </a:lnTo>
                  <a:lnTo>
                    <a:pt x="1609" y="317"/>
                  </a:lnTo>
                  <a:cubicBezTo>
                    <a:pt x="1402" y="111"/>
                    <a:pt x="1189" y="0"/>
                    <a:pt x="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91;p69"/>
            <p:cNvSpPr/>
            <p:nvPr/>
          </p:nvSpPr>
          <p:spPr>
            <a:xfrm>
              <a:off x="2854158" y="3222790"/>
              <a:ext cx="1036213" cy="1023158"/>
            </a:xfrm>
            <a:custGeom>
              <a:avLst/>
              <a:gdLst/>
              <a:ahLst/>
              <a:cxnLst/>
              <a:rect l="l" t="t" r="r" b="b"/>
              <a:pathLst>
                <a:path w="75802" h="74847" extrusionOk="0">
                  <a:moveTo>
                    <a:pt x="943" y="0"/>
                  </a:moveTo>
                  <a:cubicBezTo>
                    <a:pt x="583" y="111"/>
                    <a:pt x="361" y="361"/>
                    <a:pt x="0" y="472"/>
                  </a:cubicBezTo>
                  <a:cubicBezTo>
                    <a:pt x="361" y="804"/>
                    <a:pt x="583" y="1165"/>
                    <a:pt x="832" y="1386"/>
                  </a:cubicBezTo>
                  <a:cubicBezTo>
                    <a:pt x="9954" y="10508"/>
                    <a:pt x="19076" y="19519"/>
                    <a:pt x="28308" y="28668"/>
                  </a:cubicBezTo>
                  <a:cubicBezTo>
                    <a:pt x="36182" y="36626"/>
                    <a:pt x="44139" y="44472"/>
                    <a:pt x="52124" y="52457"/>
                  </a:cubicBezTo>
                  <a:cubicBezTo>
                    <a:pt x="59388" y="59721"/>
                    <a:pt x="66680" y="66902"/>
                    <a:pt x="73944" y="74166"/>
                  </a:cubicBezTo>
                  <a:cubicBezTo>
                    <a:pt x="74055" y="74277"/>
                    <a:pt x="74055" y="74416"/>
                    <a:pt x="74166" y="74416"/>
                  </a:cubicBezTo>
                  <a:cubicBezTo>
                    <a:pt x="74473" y="74708"/>
                    <a:pt x="74619" y="74847"/>
                    <a:pt x="74842" y="74847"/>
                  </a:cubicBezTo>
                  <a:cubicBezTo>
                    <a:pt x="75042" y="74847"/>
                    <a:pt x="75304" y="74736"/>
                    <a:pt x="75802" y="74527"/>
                  </a:cubicBezTo>
                  <a:lnTo>
                    <a:pt x="75441" y="74166"/>
                  </a:lnTo>
                  <a:cubicBezTo>
                    <a:pt x="70479" y="69314"/>
                    <a:pt x="65627" y="64351"/>
                    <a:pt x="60664" y="59388"/>
                  </a:cubicBezTo>
                  <a:cubicBezTo>
                    <a:pt x="54315" y="53150"/>
                    <a:pt x="47965" y="46801"/>
                    <a:pt x="41589" y="40563"/>
                  </a:cubicBezTo>
                  <a:cubicBezTo>
                    <a:pt x="30748" y="29694"/>
                    <a:pt x="19990" y="18965"/>
                    <a:pt x="9150" y="8096"/>
                  </a:cubicBezTo>
                  <a:cubicBezTo>
                    <a:pt x="6599" y="5656"/>
                    <a:pt x="4159" y="3133"/>
                    <a:pt x="1636" y="693"/>
                  </a:cubicBezTo>
                  <a:lnTo>
                    <a:pt x="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92;p69"/>
            <p:cNvSpPr/>
            <p:nvPr/>
          </p:nvSpPr>
          <p:spPr>
            <a:xfrm>
              <a:off x="2945870" y="3188191"/>
              <a:ext cx="1032810" cy="1023446"/>
            </a:xfrm>
            <a:custGeom>
              <a:avLst/>
              <a:gdLst/>
              <a:ahLst/>
              <a:cxnLst/>
              <a:rect l="l" t="t" r="r" b="b"/>
              <a:pathLst>
                <a:path w="75553" h="74868" extrusionOk="0">
                  <a:moveTo>
                    <a:pt x="844" y="0"/>
                  </a:moveTo>
                  <a:cubicBezTo>
                    <a:pt x="662" y="0"/>
                    <a:pt x="434" y="118"/>
                    <a:pt x="1" y="341"/>
                  </a:cubicBezTo>
                  <a:cubicBezTo>
                    <a:pt x="223" y="563"/>
                    <a:pt x="361" y="812"/>
                    <a:pt x="583" y="1034"/>
                  </a:cubicBezTo>
                  <a:cubicBezTo>
                    <a:pt x="1498" y="1838"/>
                    <a:pt x="2302" y="2642"/>
                    <a:pt x="3245" y="3585"/>
                  </a:cubicBezTo>
                  <a:lnTo>
                    <a:pt x="16747" y="17087"/>
                  </a:lnTo>
                  <a:cubicBezTo>
                    <a:pt x="20795" y="21135"/>
                    <a:pt x="24843" y="25072"/>
                    <a:pt x="28780" y="29120"/>
                  </a:cubicBezTo>
                  <a:cubicBezTo>
                    <a:pt x="32689" y="32918"/>
                    <a:pt x="36515" y="36745"/>
                    <a:pt x="40314" y="40543"/>
                  </a:cubicBezTo>
                  <a:cubicBezTo>
                    <a:pt x="49574" y="49776"/>
                    <a:pt x="58807" y="58925"/>
                    <a:pt x="68039" y="68158"/>
                  </a:cubicBezTo>
                  <a:cubicBezTo>
                    <a:pt x="69426" y="69544"/>
                    <a:pt x="70923" y="71041"/>
                    <a:pt x="72309" y="72427"/>
                  </a:cubicBezTo>
                  <a:cubicBezTo>
                    <a:pt x="73141" y="73231"/>
                    <a:pt x="73945" y="74035"/>
                    <a:pt x="74749" y="74867"/>
                  </a:cubicBezTo>
                  <a:cubicBezTo>
                    <a:pt x="75082" y="74618"/>
                    <a:pt x="75331" y="74507"/>
                    <a:pt x="75553" y="74285"/>
                  </a:cubicBezTo>
                  <a:cubicBezTo>
                    <a:pt x="74527" y="73231"/>
                    <a:pt x="73584" y="72206"/>
                    <a:pt x="72669" y="71263"/>
                  </a:cubicBezTo>
                  <a:cubicBezTo>
                    <a:pt x="63548" y="62252"/>
                    <a:pt x="54426" y="53130"/>
                    <a:pt x="45415" y="44009"/>
                  </a:cubicBezTo>
                  <a:cubicBezTo>
                    <a:pt x="38817" y="37549"/>
                    <a:pt x="32246" y="30950"/>
                    <a:pt x="25647" y="24379"/>
                  </a:cubicBezTo>
                  <a:cubicBezTo>
                    <a:pt x="18494" y="17198"/>
                    <a:pt x="11202" y="10045"/>
                    <a:pt x="4049" y="2781"/>
                  </a:cubicBezTo>
                  <a:cubicBezTo>
                    <a:pt x="3245" y="1949"/>
                    <a:pt x="2302" y="1256"/>
                    <a:pt x="1498" y="452"/>
                  </a:cubicBezTo>
                  <a:cubicBezTo>
                    <a:pt x="1192" y="145"/>
                    <a:pt x="1046" y="0"/>
                    <a:pt x="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93;p69"/>
            <p:cNvSpPr/>
            <p:nvPr/>
          </p:nvSpPr>
          <p:spPr>
            <a:xfrm>
              <a:off x="2810195" y="3243254"/>
              <a:ext cx="1026357" cy="1012277"/>
            </a:xfrm>
            <a:custGeom>
              <a:avLst/>
              <a:gdLst/>
              <a:ahLst/>
              <a:cxnLst/>
              <a:rect l="l" t="t" r="r" b="b"/>
              <a:pathLst>
                <a:path w="75081" h="74051" extrusionOk="0">
                  <a:moveTo>
                    <a:pt x="1026" y="0"/>
                  </a:moveTo>
                  <a:cubicBezTo>
                    <a:pt x="693" y="250"/>
                    <a:pt x="444" y="361"/>
                    <a:pt x="0" y="472"/>
                  </a:cubicBezTo>
                  <a:cubicBezTo>
                    <a:pt x="333" y="832"/>
                    <a:pt x="582" y="1054"/>
                    <a:pt x="804" y="1276"/>
                  </a:cubicBezTo>
                  <a:cubicBezTo>
                    <a:pt x="10286" y="10758"/>
                    <a:pt x="19630" y="20101"/>
                    <a:pt x="29112" y="29473"/>
                  </a:cubicBezTo>
                  <a:cubicBezTo>
                    <a:pt x="37180" y="37569"/>
                    <a:pt x="45276" y="45637"/>
                    <a:pt x="53372" y="53622"/>
                  </a:cubicBezTo>
                  <a:lnTo>
                    <a:pt x="73112" y="73362"/>
                  </a:lnTo>
                  <a:cubicBezTo>
                    <a:pt x="73508" y="73758"/>
                    <a:pt x="73852" y="74051"/>
                    <a:pt x="74318" y="74051"/>
                  </a:cubicBezTo>
                  <a:cubicBezTo>
                    <a:pt x="74539" y="74051"/>
                    <a:pt x="74787" y="73985"/>
                    <a:pt x="75081" y="73834"/>
                  </a:cubicBezTo>
                  <a:cubicBezTo>
                    <a:pt x="50350" y="49102"/>
                    <a:pt x="25646" y="24621"/>
                    <a:pt x="1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94;p69"/>
            <p:cNvSpPr/>
            <p:nvPr/>
          </p:nvSpPr>
          <p:spPr>
            <a:xfrm>
              <a:off x="3042148" y="3158445"/>
              <a:ext cx="1005893" cy="994438"/>
            </a:xfrm>
            <a:custGeom>
              <a:avLst/>
              <a:gdLst/>
              <a:ahLst/>
              <a:cxnLst/>
              <a:rect l="l" t="t" r="r" b="b"/>
              <a:pathLst>
                <a:path w="73584" h="72746" extrusionOk="0">
                  <a:moveTo>
                    <a:pt x="1106" y="1"/>
                  </a:moveTo>
                  <a:cubicBezTo>
                    <a:pt x="874" y="1"/>
                    <a:pt x="582" y="146"/>
                    <a:pt x="0" y="437"/>
                  </a:cubicBezTo>
                  <a:cubicBezTo>
                    <a:pt x="472" y="798"/>
                    <a:pt x="804" y="1020"/>
                    <a:pt x="1165" y="1352"/>
                  </a:cubicBezTo>
                  <a:cubicBezTo>
                    <a:pt x="12837" y="12914"/>
                    <a:pt x="24510" y="24586"/>
                    <a:pt x="36154" y="36259"/>
                  </a:cubicBezTo>
                  <a:cubicBezTo>
                    <a:pt x="42753" y="42719"/>
                    <a:pt x="49213" y="49179"/>
                    <a:pt x="55701" y="55667"/>
                  </a:cubicBezTo>
                  <a:cubicBezTo>
                    <a:pt x="60414" y="60269"/>
                    <a:pt x="65044" y="65010"/>
                    <a:pt x="69674" y="69641"/>
                  </a:cubicBezTo>
                  <a:cubicBezTo>
                    <a:pt x="70700" y="70555"/>
                    <a:pt x="71643" y="71609"/>
                    <a:pt x="72669" y="72524"/>
                  </a:cubicBezTo>
                  <a:cubicBezTo>
                    <a:pt x="72780" y="72635"/>
                    <a:pt x="72891" y="72635"/>
                    <a:pt x="73029" y="72746"/>
                  </a:cubicBezTo>
                  <a:cubicBezTo>
                    <a:pt x="73251" y="72524"/>
                    <a:pt x="73362" y="72302"/>
                    <a:pt x="73584" y="72053"/>
                  </a:cubicBezTo>
                  <a:cubicBezTo>
                    <a:pt x="73251" y="71609"/>
                    <a:pt x="72891" y="71360"/>
                    <a:pt x="72669" y="71027"/>
                  </a:cubicBezTo>
                  <a:cubicBezTo>
                    <a:pt x="64018" y="62487"/>
                    <a:pt x="55451" y="53920"/>
                    <a:pt x="46801" y="45270"/>
                  </a:cubicBezTo>
                  <a:cubicBezTo>
                    <a:pt x="42060" y="40640"/>
                    <a:pt x="37430" y="35898"/>
                    <a:pt x="32689" y="31296"/>
                  </a:cubicBezTo>
                  <a:cubicBezTo>
                    <a:pt x="25314" y="23893"/>
                    <a:pt x="18022" y="16601"/>
                    <a:pt x="10647" y="9226"/>
                  </a:cubicBezTo>
                  <a:cubicBezTo>
                    <a:pt x="7736" y="6343"/>
                    <a:pt x="4741" y="3432"/>
                    <a:pt x="1858" y="437"/>
                  </a:cubicBezTo>
                  <a:cubicBezTo>
                    <a:pt x="1511" y="146"/>
                    <a:pt x="1338"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95;p69"/>
            <p:cNvSpPr/>
            <p:nvPr/>
          </p:nvSpPr>
          <p:spPr>
            <a:xfrm>
              <a:off x="2765850" y="3265618"/>
              <a:ext cx="1007411" cy="989913"/>
            </a:xfrm>
            <a:custGeom>
              <a:avLst/>
              <a:gdLst/>
              <a:ahLst/>
              <a:cxnLst/>
              <a:rect l="l" t="t" r="r" b="b"/>
              <a:pathLst>
                <a:path w="73695" h="72415" extrusionOk="0">
                  <a:moveTo>
                    <a:pt x="1165" y="0"/>
                  </a:moveTo>
                  <a:cubicBezTo>
                    <a:pt x="915" y="222"/>
                    <a:pt x="583" y="333"/>
                    <a:pt x="0" y="693"/>
                  </a:cubicBezTo>
                  <a:cubicBezTo>
                    <a:pt x="583" y="1026"/>
                    <a:pt x="915" y="1276"/>
                    <a:pt x="1165" y="1497"/>
                  </a:cubicBezTo>
                  <a:cubicBezTo>
                    <a:pt x="7847" y="8207"/>
                    <a:pt x="14556" y="14889"/>
                    <a:pt x="21266" y="21598"/>
                  </a:cubicBezTo>
                  <a:cubicBezTo>
                    <a:pt x="25757" y="25979"/>
                    <a:pt x="30277" y="30498"/>
                    <a:pt x="34657" y="34879"/>
                  </a:cubicBezTo>
                  <a:cubicBezTo>
                    <a:pt x="44250" y="44361"/>
                    <a:pt x="53732" y="53954"/>
                    <a:pt x="63298" y="63409"/>
                  </a:cubicBezTo>
                  <a:cubicBezTo>
                    <a:pt x="66070" y="66181"/>
                    <a:pt x="68981" y="68954"/>
                    <a:pt x="71754" y="71837"/>
                  </a:cubicBezTo>
                  <a:cubicBezTo>
                    <a:pt x="72135" y="72237"/>
                    <a:pt x="72529" y="72415"/>
                    <a:pt x="72999" y="72415"/>
                  </a:cubicBezTo>
                  <a:cubicBezTo>
                    <a:pt x="73213" y="72415"/>
                    <a:pt x="73443" y="72378"/>
                    <a:pt x="73695" y="72309"/>
                  </a:cubicBezTo>
                  <a:cubicBezTo>
                    <a:pt x="49435" y="48160"/>
                    <a:pt x="25314" y="24149"/>
                    <a:pt x="1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96;p69"/>
            <p:cNvSpPr/>
            <p:nvPr/>
          </p:nvSpPr>
          <p:spPr>
            <a:xfrm>
              <a:off x="2727943" y="3290634"/>
              <a:ext cx="977473" cy="960413"/>
            </a:xfrm>
            <a:custGeom>
              <a:avLst/>
              <a:gdLst/>
              <a:ahLst/>
              <a:cxnLst/>
              <a:rect l="l" t="t" r="r" b="b"/>
              <a:pathLst>
                <a:path w="71505" h="70257" extrusionOk="0">
                  <a:moveTo>
                    <a:pt x="805" y="0"/>
                  </a:moveTo>
                  <a:cubicBezTo>
                    <a:pt x="694" y="139"/>
                    <a:pt x="472" y="361"/>
                    <a:pt x="1" y="693"/>
                  </a:cubicBezTo>
                  <a:cubicBezTo>
                    <a:pt x="361" y="943"/>
                    <a:pt x="694" y="1165"/>
                    <a:pt x="916" y="1386"/>
                  </a:cubicBezTo>
                  <a:cubicBezTo>
                    <a:pt x="4381" y="4852"/>
                    <a:pt x="7986" y="8456"/>
                    <a:pt x="11562" y="11922"/>
                  </a:cubicBezTo>
                  <a:cubicBezTo>
                    <a:pt x="16165" y="16635"/>
                    <a:pt x="20906" y="21266"/>
                    <a:pt x="25647" y="26007"/>
                  </a:cubicBezTo>
                  <a:cubicBezTo>
                    <a:pt x="28780" y="29112"/>
                    <a:pt x="31885" y="32245"/>
                    <a:pt x="35129" y="35350"/>
                  </a:cubicBezTo>
                  <a:cubicBezTo>
                    <a:pt x="41478" y="41838"/>
                    <a:pt x="47938" y="48187"/>
                    <a:pt x="54426" y="54647"/>
                  </a:cubicBezTo>
                  <a:cubicBezTo>
                    <a:pt x="59278" y="59499"/>
                    <a:pt x="64241" y="64351"/>
                    <a:pt x="69093" y="69314"/>
                  </a:cubicBezTo>
                  <a:cubicBezTo>
                    <a:pt x="69675" y="69896"/>
                    <a:pt x="70368" y="70257"/>
                    <a:pt x="71505" y="70257"/>
                  </a:cubicBezTo>
                  <a:lnTo>
                    <a:pt x="70701" y="69453"/>
                  </a:lnTo>
                  <a:cubicBezTo>
                    <a:pt x="69675" y="68288"/>
                    <a:pt x="68510" y="67235"/>
                    <a:pt x="67457" y="66098"/>
                  </a:cubicBezTo>
                  <a:cubicBezTo>
                    <a:pt x="59500" y="58224"/>
                    <a:pt x="51653" y="50377"/>
                    <a:pt x="43668" y="42531"/>
                  </a:cubicBezTo>
                  <a:lnTo>
                    <a:pt x="20324" y="19186"/>
                  </a:lnTo>
                  <a:cubicBezTo>
                    <a:pt x="14224" y="13059"/>
                    <a:pt x="8097" y="6931"/>
                    <a:pt x="1969" y="943"/>
                  </a:cubicBezTo>
                  <a:cubicBezTo>
                    <a:pt x="1747" y="582"/>
                    <a:pt x="1387" y="361"/>
                    <a:pt x="1165" y="139"/>
                  </a:cubicBezTo>
                  <a:cubicBezTo>
                    <a:pt x="1165" y="139"/>
                    <a:pt x="1054" y="139"/>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97;p69"/>
            <p:cNvSpPr/>
            <p:nvPr/>
          </p:nvSpPr>
          <p:spPr>
            <a:xfrm>
              <a:off x="3095967" y="3145472"/>
              <a:ext cx="980508" cy="972921"/>
            </a:xfrm>
            <a:custGeom>
              <a:avLst/>
              <a:gdLst/>
              <a:ahLst/>
              <a:cxnLst/>
              <a:rect l="l" t="t" r="r" b="b"/>
              <a:pathLst>
                <a:path w="71727" h="71172" extrusionOk="0">
                  <a:moveTo>
                    <a:pt x="1165" y="0"/>
                  </a:moveTo>
                  <a:cubicBezTo>
                    <a:pt x="804" y="111"/>
                    <a:pt x="472" y="222"/>
                    <a:pt x="0" y="361"/>
                  </a:cubicBezTo>
                  <a:cubicBezTo>
                    <a:pt x="23678" y="24038"/>
                    <a:pt x="47355" y="47494"/>
                    <a:pt x="71033" y="71172"/>
                  </a:cubicBezTo>
                  <a:cubicBezTo>
                    <a:pt x="71393" y="70811"/>
                    <a:pt x="71504" y="70590"/>
                    <a:pt x="71726" y="70229"/>
                  </a:cubicBezTo>
                  <a:cubicBezTo>
                    <a:pt x="48159" y="46801"/>
                    <a:pt x="24731" y="23456"/>
                    <a:pt x="1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98;p69"/>
            <p:cNvSpPr/>
            <p:nvPr/>
          </p:nvSpPr>
          <p:spPr>
            <a:xfrm>
              <a:off x="3151303" y="3136682"/>
              <a:ext cx="950557" cy="940400"/>
            </a:xfrm>
            <a:custGeom>
              <a:avLst/>
              <a:gdLst/>
              <a:ahLst/>
              <a:cxnLst/>
              <a:rect l="l" t="t" r="r" b="b"/>
              <a:pathLst>
                <a:path w="69536" h="68793" extrusionOk="0">
                  <a:moveTo>
                    <a:pt x="794" y="0"/>
                  </a:moveTo>
                  <a:cubicBezTo>
                    <a:pt x="562" y="0"/>
                    <a:pt x="305" y="90"/>
                    <a:pt x="0" y="310"/>
                  </a:cubicBezTo>
                  <a:cubicBezTo>
                    <a:pt x="222" y="532"/>
                    <a:pt x="444" y="865"/>
                    <a:pt x="693" y="1115"/>
                  </a:cubicBezTo>
                  <a:cubicBezTo>
                    <a:pt x="2662" y="3083"/>
                    <a:pt x="4741" y="4913"/>
                    <a:pt x="6682" y="6881"/>
                  </a:cubicBezTo>
                  <a:cubicBezTo>
                    <a:pt x="14556" y="14728"/>
                    <a:pt x="22402" y="22602"/>
                    <a:pt x="30249" y="30337"/>
                  </a:cubicBezTo>
                  <a:cubicBezTo>
                    <a:pt x="39149" y="39348"/>
                    <a:pt x="48048" y="48248"/>
                    <a:pt x="57059" y="57148"/>
                  </a:cubicBezTo>
                  <a:lnTo>
                    <a:pt x="68149" y="68238"/>
                  </a:lnTo>
                  <a:cubicBezTo>
                    <a:pt x="68260" y="68349"/>
                    <a:pt x="68510" y="68571"/>
                    <a:pt x="68732" y="68682"/>
                  </a:cubicBezTo>
                  <a:cubicBezTo>
                    <a:pt x="68732" y="68793"/>
                    <a:pt x="68843" y="68793"/>
                    <a:pt x="68953" y="68793"/>
                  </a:cubicBezTo>
                  <a:cubicBezTo>
                    <a:pt x="69064" y="68571"/>
                    <a:pt x="69203" y="68460"/>
                    <a:pt x="69314" y="68349"/>
                  </a:cubicBezTo>
                  <a:lnTo>
                    <a:pt x="69314" y="67989"/>
                  </a:lnTo>
                  <a:cubicBezTo>
                    <a:pt x="69425" y="67878"/>
                    <a:pt x="69425" y="67878"/>
                    <a:pt x="69536" y="67767"/>
                  </a:cubicBezTo>
                  <a:cubicBezTo>
                    <a:pt x="69203" y="67545"/>
                    <a:pt x="68843" y="67295"/>
                    <a:pt x="68510" y="67074"/>
                  </a:cubicBezTo>
                  <a:cubicBezTo>
                    <a:pt x="63408" y="62000"/>
                    <a:pt x="58224" y="56898"/>
                    <a:pt x="53122" y="51714"/>
                  </a:cubicBezTo>
                  <a:cubicBezTo>
                    <a:pt x="48409" y="47084"/>
                    <a:pt x="43668" y="42342"/>
                    <a:pt x="38927" y="37601"/>
                  </a:cubicBezTo>
                  <a:cubicBezTo>
                    <a:pt x="29334" y="28036"/>
                    <a:pt x="19630" y="18443"/>
                    <a:pt x="10037" y="8850"/>
                  </a:cubicBezTo>
                  <a:cubicBezTo>
                    <a:pt x="7264" y="6077"/>
                    <a:pt x="4492" y="3305"/>
                    <a:pt x="1830" y="532"/>
                  </a:cubicBezTo>
                  <a:cubicBezTo>
                    <a:pt x="1486" y="240"/>
                    <a:pt x="1174" y="0"/>
                    <a:pt x="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99;p69"/>
            <p:cNvSpPr/>
            <p:nvPr/>
          </p:nvSpPr>
          <p:spPr>
            <a:xfrm>
              <a:off x="3208143" y="3129806"/>
              <a:ext cx="912664" cy="906348"/>
            </a:xfrm>
            <a:custGeom>
              <a:avLst/>
              <a:gdLst/>
              <a:ahLst/>
              <a:cxnLst/>
              <a:rect l="l" t="t" r="r" b="b"/>
              <a:pathLst>
                <a:path w="66764" h="66302" extrusionOk="0">
                  <a:moveTo>
                    <a:pt x="858" y="0"/>
                  </a:moveTo>
                  <a:cubicBezTo>
                    <a:pt x="659" y="0"/>
                    <a:pt x="412" y="87"/>
                    <a:pt x="1" y="231"/>
                  </a:cubicBezTo>
                  <a:cubicBezTo>
                    <a:pt x="22070" y="22301"/>
                    <a:pt x="44112" y="44232"/>
                    <a:pt x="66293" y="66301"/>
                  </a:cubicBezTo>
                  <a:cubicBezTo>
                    <a:pt x="66764" y="65275"/>
                    <a:pt x="66764" y="65275"/>
                    <a:pt x="66071" y="64582"/>
                  </a:cubicBezTo>
                  <a:cubicBezTo>
                    <a:pt x="61108" y="59592"/>
                    <a:pt x="56145" y="54740"/>
                    <a:pt x="51182" y="49777"/>
                  </a:cubicBezTo>
                  <a:cubicBezTo>
                    <a:pt x="43197" y="41820"/>
                    <a:pt x="35101" y="33724"/>
                    <a:pt x="27033" y="25767"/>
                  </a:cubicBezTo>
                  <a:cubicBezTo>
                    <a:pt x="18605" y="17310"/>
                    <a:pt x="10287" y="8993"/>
                    <a:pt x="1831" y="675"/>
                  </a:cubicBezTo>
                  <a:cubicBezTo>
                    <a:pt x="1349" y="193"/>
                    <a:pt x="1156"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00;p69"/>
            <p:cNvSpPr/>
            <p:nvPr/>
          </p:nvSpPr>
          <p:spPr>
            <a:xfrm>
              <a:off x="2691567" y="3316019"/>
              <a:ext cx="938049" cy="924393"/>
            </a:xfrm>
            <a:custGeom>
              <a:avLst/>
              <a:gdLst/>
              <a:ahLst/>
              <a:cxnLst/>
              <a:rect l="l" t="t" r="r" b="b"/>
              <a:pathLst>
                <a:path w="68621" h="67622" extrusionOk="0">
                  <a:moveTo>
                    <a:pt x="804" y="1"/>
                  </a:moveTo>
                  <a:cubicBezTo>
                    <a:pt x="582" y="222"/>
                    <a:pt x="361" y="361"/>
                    <a:pt x="0" y="583"/>
                  </a:cubicBezTo>
                  <a:cubicBezTo>
                    <a:pt x="804" y="1498"/>
                    <a:pt x="1636" y="2302"/>
                    <a:pt x="2440" y="2995"/>
                  </a:cubicBezTo>
                  <a:cubicBezTo>
                    <a:pt x="8789" y="9372"/>
                    <a:pt x="15138" y="15610"/>
                    <a:pt x="21376" y="21959"/>
                  </a:cubicBezTo>
                  <a:cubicBezTo>
                    <a:pt x="33520" y="33965"/>
                    <a:pt x="45525" y="45970"/>
                    <a:pt x="57531" y="58003"/>
                  </a:cubicBezTo>
                  <a:cubicBezTo>
                    <a:pt x="60553" y="60886"/>
                    <a:pt x="63547" y="63880"/>
                    <a:pt x="66430" y="66903"/>
                  </a:cubicBezTo>
                  <a:cubicBezTo>
                    <a:pt x="66922" y="67371"/>
                    <a:pt x="67493" y="67621"/>
                    <a:pt x="68209" y="67621"/>
                  </a:cubicBezTo>
                  <a:cubicBezTo>
                    <a:pt x="68341" y="67621"/>
                    <a:pt x="68478" y="67613"/>
                    <a:pt x="68621" y="67596"/>
                  </a:cubicBezTo>
                  <a:cubicBezTo>
                    <a:pt x="45997" y="44944"/>
                    <a:pt x="23456" y="22542"/>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01;p69"/>
            <p:cNvSpPr/>
            <p:nvPr/>
          </p:nvSpPr>
          <p:spPr>
            <a:xfrm>
              <a:off x="2653660" y="3344453"/>
              <a:ext cx="901673" cy="885556"/>
            </a:xfrm>
            <a:custGeom>
              <a:avLst/>
              <a:gdLst/>
              <a:ahLst/>
              <a:cxnLst/>
              <a:rect l="l" t="t" r="r" b="b"/>
              <a:pathLst>
                <a:path w="65960" h="64781" extrusionOk="0">
                  <a:moveTo>
                    <a:pt x="1054" y="0"/>
                  </a:moveTo>
                  <a:cubicBezTo>
                    <a:pt x="805" y="111"/>
                    <a:pt x="694" y="111"/>
                    <a:pt x="694" y="222"/>
                  </a:cubicBezTo>
                  <a:cubicBezTo>
                    <a:pt x="472" y="361"/>
                    <a:pt x="361" y="471"/>
                    <a:pt x="1" y="804"/>
                  </a:cubicBezTo>
                  <a:cubicBezTo>
                    <a:pt x="472" y="1054"/>
                    <a:pt x="805" y="1275"/>
                    <a:pt x="1054" y="1608"/>
                  </a:cubicBezTo>
                  <a:cubicBezTo>
                    <a:pt x="7986" y="8429"/>
                    <a:pt x="14806" y="15249"/>
                    <a:pt x="21737" y="22181"/>
                  </a:cubicBezTo>
                  <a:cubicBezTo>
                    <a:pt x="29805" y="30166"/>
                    <a:pt x="37901" y="38234"/>
                    <a:pt x="45997" y="46330"/>
                  </a:cubicBezTo>
                  <a:cubicBezTo>
                    <a:pt x="51986" y="52207"/>
                    <a:pt x="57891" y="58113"/>
                    <a:pt x="63769" y="64129"/>
                  </a:cubicBezTo>
                  <a:cubicBezTo>
                    <a:pt x="64198" y="64538"/>
                    <a:pt x="64687" y="64781"/>
                    <a:pt x="65280" y="64781"/>
                  </a:cubicBezTo>
                  <a:cubicBezTo>
                    <a:pt x="65493" y="64781"/>
                    <a:pt x="65718" y="64750"/>
                    <a:pt x="65960" y="64684"/>
                  </a:cubicBezTo>
                  <a:cubicBezTo>
                    <a:pt x="44250" y="43086"/>
                    <a:pt x="22652" y="21487"/>
                    <a:pt x="1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02;p69"/>
            <p:cNvSpPr/>
            <p:nvPr/>
          </p:nvSpPr>
          <p:spPr>
            <a:xfrm>
              <a:off x="3264996" y="3124530"/>
              <a:ext cx="873253" cy="862727"/>
            </a:xfrm>
            <a:custGeom>
              <a:avLst/>
              <a:gdLst/>
              <a:ahLst/>
              <a:cxnLst/>
              <a:rect l="l" t="t" r="r" b="b"/>
              <a:pathLst>
                <a:path w="63881" h="63111" extrusionOk="0">
                  <a:moveTo>
                    <a:pt x="858" y="0"/>
                  </a:moveTo>
                  <a:cubicBezTo>
                    <a:pt x="610" y="0"/>
                    <a:pt x="334" y="54"/>
                    <a:pt x="1" y="146"/>
                  </a:cubicBezTo>
                  <a:cubicBezTo>
                    <a:pt x="21128" y="21162"/>
                    <a:pt x="42282" y="42206"/>
                    <a:pt x="63298" y="63111"/>
                  </a:cubicBezTo>
                  <a:cubicBezTo>
                    <a:pt x="63769" y="62196"/>
                    <a:pt x="63880" y="62196"/>
                    <a:pt x="63076" y="61364"/>
                  </a:cubicBezTo>
                  <a:cubicBezTo>
                    <a:pt x="58446" y="56872"/>
                    <a:pt x="53955" y="52353"/>
                    <a:pt x="49324" y="47862"/>
                  </a:cubicBezTo>
                  <a:cubicBezTo>
                    <a:pt x="40535" y="39073"/>
                    <a:pt x="31774" y="30173"/>
                    <a:pt x="22874" y="21411"/>
                  </a:cubicBezTo>
                  <a:cubicBezTo>
                    <a:pt x="16525" y="15062"/>
                    <a:pt x="10037" y="8574"/>
                    <a:pt x="3577" y="2225"/>
                  </a:cubicBezTo>
                  <a:cubicBezTo>
                    <a:pt x="2995" y="1532"/>
                    <a:pt x="2413" y="1061"/>
                    <a:pt x="1831" y="368"/>
                  </a:cubicBezTo>
                  <a:cubicBezTo>
                    <a:pt x="1506" y="108"/>
                    <a:pt x="1210"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03;p69"/>
            <p:cNvSpPr/>
            <p:nvPr/>
          </p:nvSpPr>
          <p:spPr>
            <a:xfrm>
              <a:off x="2622206" y="3374390"/>
              <a:ext cx="865284" cy="852721"/>
            </a:xfrm>
            <a:custGeom>
              <a:avLst/>
              <a:gdLst/>
              <a:ahLst/>
              <a:cxnLst/>
              <a:rect l="l" t="t" r="r" b="b"/>
              <a:pathLst>
                <a:path w="63298" h="62379" extrusionOk="0">
                  <a:moveTo>
                    <a:pt x="693" y="0"/>
                  </a:moveTo>
                  <a:cubicBezTo>
                    <a:pt x="472" y="250"/>
                    <a:pt x="222" y="472"/>
                    <a:pt x="0" y="694"/>
                  </a:cubicBezTo>
                  <a:cubicBezTo>
                    <a:pt x="222" y="943"/>
                    <a:pt x="583" y="1276"/>
                    <a:pt x="804" y="1498"/>
                  </a:cubicBezTo>
                  <a:cubicBezTo>
                    <a:pt x="6128" y="6821"/>
                    <a:pt x="11312" y="12033"/>
                    <a:pt x="16636" y="17218"/>
                  </a:cubicBezTo>
                  <a:lnTo>
                    <a:pt x="35822" y="36404"/>
                  </a:lnTo>
                  <a:cubicBezTo>
                    <a:pt x="41921" y="42531"/>
                    <a:pt x="48049" y="48631"/>
                    <a:pt x="54176" y="54758"/>
                  </a:cubicBezTo>
                  <a:cubicBezTo>
                    <a:pt x="56616" y="57087"/>
                    <a:pt x="59028" y="59500"/>
                    <a:pt x="61329" y="61801"/>
                  </a:cubicBezTo>
                  <a:cubicBezTo>
                    <a:pt x="61729" y="62201"/>
                    <a:pt x="62129" y="62378"/>
                    <a:pt x="62601" y="62378"/>
                  </a:cubicBezTo>
                  <a:cubicBezTo>
                    <a:pt x="62816" y="62378"/>
                    <a:pt x="63046" y="62342"/>
                    <a:pt x="63298" y="62272"/>
                  </a:cubicBezTo>
                  <a:cubicBezTo>
                    <a:pt x="62965" y="61939"/>
                    <a:pt x="62854" y="61690"/>
                    <a:pt x="62605" y="61468"/>
                  </a:cubicBezTo>
                  <a:cubicBezTo>
                    <a:pt x="61218" y="60193"/>
                    <a:pt x="59943" y="58917"/>
                    <a:pt x="58695" y="57642"/>
                  </a:cubicBezTo>
                  <a:cubicBezTo>
                    <a:pt x="49906" y="48992"/>
                    <a:pt x="41117" y="40203"/>
                    <a:pt x="32356" y="31441"/>
                  </a:cubicBezTo>
                  <a:cubicBezTo>
                    <a:pt x="25757" y="24953"/>
                    <a:pt x="19297" y="18383"/>
                    <a:pt x="12810" y="11895"/>
                  </a:cubicBezTo>
                  <a:cubicBezTo>
                    <a:pt x="9704" y="8789"/>
                    <a:pt x="6571" y="5795"/>
                    <a:pt x="3577" y="2662"/>
                  </a:cubicBezTo>
                  <a:cubicBezTo>
                    <a:pt x="2662" y="1747"/>
                    <a:pt x="1608" y="943"/>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04;p69"/>
            <p:cNvSpPr/>
            <p:nvPr/>
          </p:nvSpPr>
          <p:spPr>
            <a:xfrm>
              <a:off x="2585816" y="3406227"/>
              <a:ext cx="840281" cy="827295"/>
            </a:xfrm>
            <a:custGeom>
              <a:avLst/>
              <a:gdLst/>
              <a:ahLst/>
              <a:cxnLst/>
              <a:rect l="l" t="t" r="r" b="b"/>
              <a:pathLst>
                <a:path w="61469" h="60519" extrusionOk="0">
                  <a:moveTo>
                    <a:pt x="1054" y="0"/>
                  </a:moveTo>
                  <a:cubicBezTo>
                    <a:pt x="694" y="222"/>
                    <a:pt x="472" y="333"/>
                    <a:pt x="1" y="694"/>
                  </a:cubicBezTo>
                  <a:cubicBezTo>
                    <a:pt x="583" y="1137"/>
                    <a:pt x="916" y="1387"/>
                    <a:pt x="1165" y="1608"/>
                  </a:cubicBezTo>
                  <a:cubicBezTo>
                    <a:pt x="5768" y="6239"/>
                    <a:pt x="10287" y="10730"/>
                    <a:pt x="14917" y="15249"/>
                  </a:cubicBezTo>
                  <a:lnTo>
                    <a:pt x="26700" y="27033"/>
                  </a:lnTo>
                  <a:cubicBezTo>
                    <a:pt x="36155" y="36376"/>
                    <a:pt x="45637" y="45859"/>
                    <a:pt x="55119" y="55313"/>
                  </a:cubicBezTo>
                  <a:cubicBezTo>
                    <a:pt x="56727" y="56949"/>
                    <a:pt x="58335" y="58557"/>
                    <a:pt x="59971" y="60165"/>
                  </a:cubicBezTo>
                  <a:cubicBezTo>
                    <a:pt x="60248" y="60401"/>
                    <a:pt x="60422" y="60518"/>
                    <a:pt x="60626" y="60518"/>
                  </a:cubicBezTo>
                  <a:cubicBezTo>
                    <a:pt x="60830" y="60518"/>
                    <a:pt x="61066" y="60401"/>
                    <a:pt x="61468" y="60165"/>
                  </a:cubicBezTo>
                  <a:cubicBezTo>
                    <a:pt x="60525" y="59250"/>
                    <a:pt x="59721" y="58446"/>
                    <a:pt x="58806" y="57531"/>
                  </a:cubicBezTo>
                  <a:cubicBezTo>
                    <a:pt x="51071" y="49768"/>
                    <a:pt x="43197" y="42032"/>
                    <a:pt x="35462" y="34297"/>
                  </a:cubicBezTo>
                  <a:cubicBezTo>
                    <a:pt x="30388" y="29223"/>
                    <a:pt x="25175" y="24122"/>
                    <a:pt x="20102" y="18937"/>
                  </a:cubicBezTo>
                  <a:cubicBezTo>
                    <a:pt x="13863" y="12810"/>
                    <a:pt x="7736" y="6571"/>
                    <a:pt x="1498" y="444"/>
                  </a:cubicBezTo>
                  <a:cubicBezTo>
                    <a:pt x="1387" y="222"/>
                    <a:pt x="1165" y="111"/>
                    <a:pt x="1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05;p69"/>
            <p:cNvSpPr/>
            <p:nvPr/>
          </p:nvSpPr>
          <p:spPr>
            <a:xfrm>
              <a:off x="2558913" y="3440717"/>
              <a:ext cx="813365" cy="806653"/>
            </a:xfrm>
            <a:custGeom>
              <a:avLst/>
              <a:gdLst/>
              <a:ahLst/>
              <a:cxnLst/>
              <a:rect l="l" t="t" r="r" b="b"/>
              <a:pathLst>
                <a:path w="59500" h="59009" extrusionOk="0">
                  <a:moveTo>
                    <a:pt x="693" y="0"/>
                  </a:moveTo>
                  <a:cubicBezTo>
                    <a:pt x="472" y="250"/>
                    <a:pt x="250" y="472"/>
                    <a:pt x="0" y="804"/>
                  </a:cubicBezTo>
                  <a:cubicBezTo>
                    <a:pt x="361" y="1165"/>
                    <a:pt x="693" y="1387"/>
                    <a:pt x="943" y="1636"/>
                  </a:cubicBezTo>
                  <a:cubicBezTo>
                    <a:pt x="4741" y="5324"/>
                    <a:pt x="8429" y="9011"/>
                    <a:pt x="12144" y="12726"/>
                  </a:cubicBezTo>
                  <a:cubicBezTo>
                    <a:pt x="20101" y="20684"/>
                    <a:pt x="28086" y="28530"/>
                    <a:pt x="36043" y="36515"/>
                  </a:cubicBezTo>
                  <a:cubicBezTo>
                    <a:pt x="43335" y="43779"/>
                    <a:pt x="50599" y="50960"/>
                    <a:pt x="57780" y="58224"/>
                  </a:cubicBezTo>
                  <a:cubicBezTo>
                    <a:pt x="57891" y="58335"/>
                    <a:pt x="58002" y="58474"/>
                    <a:pt x="58002" y="58474"/>
                  </a:cubicBezTo>
                  <a:cubicBezTo>
                    <a:pt x="58364" y="58835"/>
                    <a:pt x="58567" y="59008"/>
                    <a:pt x="58777" y="59008"/>
                  </a:cubicBezTo>
                  <a:cubicBezTo>
                    <a:pt x="58969" y="59008"/>
                    <a:pt x="59168" y="58863"/>
                    <a:pt x="59499" y="58585"/>
                  </a:cubicBezTo>
                  <a:cubicBezTo>
                    <a:pt x="59277" y="58224"/>
                    <a:pt x="58917" y="57891"/>
                    <a:pt x="58584" y="57531"/>
                  </a:cubicBezTo>
                  <a:cubicBezTo>
                    <a:pt x="46912" y="45859"/>
                    <a:pt x="35239" y="34214"/>
                    <a:pt x="23456" y="22541"/>
                  </a:cubicBezTo>
                  <a:cubicBezTo>
                    <a:pt x="16746" y="15832"/>
                    <a:pt x="10065" y="9122"/>
                    <a:pt x="3355" y="2440"/>
                  </a:cubicBezTo>
                  <a:cubicBezTo>
                    <a:pt x="2551" y="1636"/>
                    <a:pt x="1747" y="943"/>
                    <a:pt x="943" y="111"/>
                  </a:cubicBezTo>
                  <a:cubicBezTo>
                    <a:pt x="943" y="0"/>
                    <a:pt x="804"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06;p69"/>
            <p:cNvSpPr/>
            <p:nvPr/>
          </p:nvSpPr>
          <p:spPr>
            <a:xfrm>
              <a:off x="3326402" y="3123149"/>
              <a:ext cx="822838" cy="811807"/>
            </a:xfrm>
            <a:custGeom>
              <a:avLst/>
              <a:gdLst/>
              <a:ahLst/>
              <a:cxnLst/>
              <a:rect l="l" t="t" r="r" b="b"/>
              <a:pathLst>
                <a:path w="60193" h="59386" extrusionOk="0">
                  <a:moveTo>
                    <a:pt x="976" y="0"/>
                  </a:moveTo>
                  <a:cubicBezTo>
                    <a:pt x="702" y="0"/>
                    <a:pt x="382" y="76"/>
                    <a:pt x="0" y="247"/>
                  </a:cubicBezTo>
                  <a:cubicBezTo>
                    <a:pt x="472" y="469"/>
                    <a:pt x="693" y="718"/>
                    <a:pt x="1054" y="940"/>
                  </a:cubicBezTo>
                  <a:cubicBezTo>
                    <a:pt x="5102" y="5099"/>
                    <a:pt x="9122" y="9147"/>
                    <a:pt x="13281" y="13195"/>
                  </a:cubicBezTo>
                  <a:cubicBezTo>
                    <a:pt x="16996" y="16882"/>
                    <a:pt x="20684" y="20570"/>
                    <a:pt x="24371" y="24174"/>
                  </a:cubicBezTo>
                  <a:cubicBezTo>
                    <a:pt x="28308" y="28083"/>
                    <a:pt x="32245" y="32020"/>
                    <a:pt x="36043" y="35957"/>
                  </a:cubicBezTo>
                  <a:cubicBezTo>
                    <a:pt x="42753" y="42639"/>
                    <a:pt x="49463" y="49349"/>
                    <a:pt x="56144" y="55920"/>
                  </a:cubicBezTo>
                  <a:lnTo>
                    <a:pt x="59277" y="59053"/>
                  </a:lnTo>
                  <a:cubicBezTo>
                    <a:pt x="59388" y="59164"/>
                    <a:pt x="59610" y="59275"/>
                    <a:pt x="59860" y="59386"/>
                  </a:cubicBezTo>
                  <a:cubicBezTo>
                    <a:pt x="60192" y="58692"/>
                    <a:pt x="60081" y="58249"/>
                    <a:pt x="59499" y="57667"/>
                  </a:cubicBezTo>
                  <a:cubicBezTo>
                    <a:pt x="58473" y="56752"/>
                    <a:pt x="57309" y="55587"/>
                    <a:pt x="56255" y="54534"/>
                  </a:cubicBezTo>
                  <a:cubicBezTo>
                    <a:pt x="48520" y="46909"/>
                    <a:pt x="40785" y="39174"/>
                    <a:pt x="33160" y="31438"/>
                  </a:cubicBezTo>
                  <a:cubicBezTo>
                    <a:pt x="26811" y="25089"/>
                    <a:pt x="20462" y="18851"/>
                    <a:pt x="14113" y="12502"/>
                  </a:cubicBezTo>
                  <a:cubicBezTo>
                    <a:pt x="10065" y="8454"/>
                    <a:pt x="6128" y="4517"/>
                    <a:pt x="2080" y="607"/>
                  </a:cubicBezTo>
                  <a:cubicBezTo>
                    <a:pt x="1797" y="236"/>
                    <a:pt x="1458" y="0"/>
                    <a:pt x="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07;p69"/>
            <p:cNvSpPr/>
            <p:nvPr/>
          </p:nvSpPr>
          <p:spPr>
            <a:xfrm>
              <a:off x="2530480" y="3474072"/>
              <a:ext cx="797453" cy="789128"/>
            </a:xfrm>
            <a:custGeom>
              <a:avLst/>
              <a:gdLst/>
              <a:ahLst/>
              <a:cxnLst/>
              <a:rect l="l" t="t" r="r" b="b"/>
              <a:pathLst>
                <a:path w="58336" h="57727" extrusionOk="0">
                  <a:moveTo>
                    <a:pt x="694" y="0"/>
                  </a:moveTo>
                  <a:cubicBezTo>
                    <a:pt x="472" y="444"/>
                    <a:pt x="361" y="693"/>
                    <a:pt x="1" y="1026"/>
                  </a:cubicBezTo>
                  <a:cubicBezTo>
                    <a:pt x="361" y="1387"/>
                    <a:pt x="694" y="1608"/>
                    <a:pt x="1054" y="1830"/>
                  </a:cubicBezTo>
                  <a:cubicBezTo>
                    <a:pt x="4631" y="5434"/>
                    <a:pt x="8318" y="9122"/>
                    <a:pt x="11895" y="12699"/>
                  </a:cubicBezTo>
                  <a:cubicBezTo>
                    <a:pt x="20102" y="20794"/>
                    <a:pt x="28198" y="28863"/>
                    <a:pt x="36404" y="36958"/>
                  </a:cubicBezTo>
                  <a:cubicBezTo>
                    <a:pt x="43086" y="43668"/>
                    <a:pt x="49796" y="50489"/>
                    <a:pt x="56505" y="57170"/>
                  </a:cubicBezTo>
                  <a:cubicBezTo>
                    <a:pt x="56952" y="57556"/>
                    <a:pt x="57151" y="57727"/>
                    <a:pt x="57415" y="57727"/>
                  </a:cubicBezTo>
                  <a:cubicBezTo>
                    <a:pt x="57626" y="57727"/>
                    <a:pt x="57879" y="57617"/>
                    <a:pt x="58335" y="57420"/>
                  </a:cubicBezTo>
                  <a:cubicBezTo>
                    <a:pt x="39066" y="38234"/>
                    <a:pt x="19991" y="19159"/>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08;p69"/>
            <p:cNvSpPr/>
            <p:nvPr/>
          </p:nvSpPr>
          <p:spPr>
            <a:xfrm>
              <a:off x="2506981" y="3515000"/>
              <a:ext cx="773572" cy="766860"/>
            </a:xfrm>
            <a:custGeom>
              <a:avLst/>
              <a:gdLst/>
              <a:ahLst/>
              <a:cxnLst/>
              <a:rect l="l" t="t" r="r" b="b"/>
              <a:pathLst>
                <a:path w="56589" h="56098" extrusionOk="0">
                  <a:moveTo>
                    <a:pt x="444" y="1"/>
                  </a:moveTo>
                  <a:cubicBezTo>
                    <a:pt x="334" y="222"/>
                    <a:pt x="112" y="583"/>
                    <a:pt x="1" y="805"/>
                  </a:cubicBezTo>
                  <a:cubicBezTo>
                    <a:pt x="694" y="1498"/>
                    <a:pt x="1387" y="2191"/>
                    <a:pt x="2080" y="2773"/>
                  </a:cubicBezTo>
                  <a:cubicBezTo>
                    <a:pt x="6683" y="7403"/>
                    <a:pt x="11313" y="12006"/>
                    <a:pt x="15943" y="16636"/>
                  </a:cubicBezTo>
                  <a:cubicBezTo>
                    <a:pt x="22403" y="23235"/>
                    <a:pt x="29002" y="29695"/>
                    <a:pt x="35573" y="36155"/>
                  </a:cubicBezTo>
                  <a:cubicBezTo>
                    <a:pt x="42033" y="42643"/>
                    <a:pt x="48520" y="49103"/>
                    <a:pt x="54870" y="55563"/>
                  </a:cubicBezTo>
                  <a:cubicBezTo>
                    <a:pt x="55289" y="55924"/>
                    <a:pt x="55490" y="56097"/>
                    <a:pt x="55716" y="56097"/>
                  </a:cubicBezTo>
                  <a:cubicBezTo>
                    <a:pt x="55923" y="56097"/>
                    <a:pt x="56151" y="55952"/>
                    <a:pt x="56589" y="55674"/>
                  </a:cubicBezTo>
                  <a:lnTo>
                    <a:pt x="55895" y="54980"/>
                  </a:lnTo>
                  <a:cubicBezTo>
                    <a:pt x="53372" y="52457"/>
                    <a:pt x="50711" y="49907"/>
                    <a:pt x="48160" y="47356"/>
                  </a:cubicBezTo>
                  <a:cubicBezTo>
                    <a:pt x="40314" y="39510"/>
                    <a:pt x="32329" y="31552"/>
                    <a:pt x="24482" y="23678"/>
                  </a:cubicBezTo>
                  <a:cubicBezTo>
                    <a:pt x="17080" y="16414"/>
                    <a:pt x="9816" y="9122"/>
                    <a:pt x="2524" y="1858"/>
                  </a:cubicBezTo>
                  <a:cubicBezTo>
                    <a:pt x="1969" y="1276"/>
                    <a:pt x="1387" y="694"/>
                    <a:pt x="805" y="112"/>
                  </a:cubicBezTo>
                  <a:cubicBezTo>
                    <a:pt x="694" y="112"/>
                    <a:pt x="583"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09;p69"/>
            <p:cNvSpPr/>
            <p:nvPr/>
          </p:nvSpPr>
          <p:spPr>
            <a:xfrm>
              <a:off x="3394246" y="3123873"/>
              <a:ext cx="762950" cy="757646"/>
            </a:xfrm>
            <a:custGeom>
              <a:avLst/>
              <a:gdLst/>
              <a:ahLst/>
              <a:cxnLst/>
              <a:rect l="l" t="t" r="r" b="b"/>
              <a:pathLst>
                <a:path w="55812" h="55424" extrusionOk="0">
                  <a:moveTo>
                    <a:pt x="640" y="0"/>
                  </a:moveTo>
                  <a:cubicBezTo>
                    <a:pt x="446" y="0"/>
                    <a:pt x="234" y="28"/>
                    <a:pt x="0" y="83"/>
                  </a:cubicBezTo>
                  <a:cubicBezTo>
                    <a:pt x="361" y="416"/>
                    <a:pt x="582" y="776"/>
                    <a:pt x="832" y="998"/>
                  </a:cubicBezTo>
                  <a:cubicBezTo>
                    <a:pt x="3133" y="3327"/>
                    <a:pt x="5434" y="5628"/>
                    <a:pt x="7763" y="7929"/>
                  </a:cubicBezTo>
                  <a:cubicBezTo>
                    <a:pt x="12477" y="12560"/>
                    <a:pt x="17107" y="17190"/>
                    <a:pt x="21737" y="21903"/>
                  </a:cubicBezTo>
                  <a:cubicBezTo>
                    <a:pt x="28197" y="28280"/>
                    <a:pt x="34546" y="34629"/>
                    <a:pt x="40895" y="40978"/>
                  </a:cubicBezTo>
                  <a:cubicBezTo>
                    <a:pt x="45525" y="45608"/>
                    <a:pt x="50156" y="50100"/>
                    <a:pt x="54758" y="54730"/>
                  </a:cubicBezTo>
                  <a:cubicBezTo>
                    <a:pt x="55008" y="54952"/>
                    <a:pt x="55229" y="55063"/>
                    <a:pt x="55451" y="55423"/>
                  </a:cubicBezTo>
                  <a:cubicBezTo>
                    <a:pt x="55812" y="54619"/>
                    <a:pt x="55701" y="54037"/>
                    <a:pt x="55118" y="53566"/>
                  </a:cubicBezTo>
                  <a:cubicBezTo>
                    <a:pt x="54647" y="53233"/>
                    <a:pt x="54204" y="52762"/>
                    <a:pt x="53843" y="52290"/>
                  </a:cubicBezTo>
                  <a:cubicBezTo>
                    <a:pt x="49213" y="47688"/>
                    <a:pt x="44611" y="43169"/>
                    <a:pt x="39980" y="38538"/>
                  </a:cubicBezTo>
                  <a:cubicBezTo>
                    <a:pt x="29472" y="28141"/>
                    <a:pt x="19075" y="17633"/>
                    <a:pt x="8567" y="7236"/>
                  </a:cubicBezTo>
                  <a:cubicBezTo>
                    <a:pt x="6377" y="5046"/>
                    <a:pt x="4159" y="2966"/>
                    <a:pt x="2080" y="776"/>
                  </a:cubicBezTo>
                  <a:cubicBezTo>
                    <a:pt x="1663" y="255"/>
                    <a:pt x="1230"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10;p69"/>
            <p:cNvSpPr/>
            <p:nvPr/>
          </p:nvSpPr>
          <p:spPr>
            <a:xfrm>
              <a:off x="2464153" y="3598756"/>
              <a:ext cx="723539" cy="718468"/>
            </a:xfrm>
            <a:custGeom>
              <a:avLst/>
              <a:gdLst/>
              <a:ahLst/>
              <a:cxnLst/>
              <a:rect l="l" t="t" r="r" b="b"/>
              <a:pathLst>
                <a:path w="52929" h="52558" extrusionOk="0">
                  <a:moveTo>
                    <a:pt x="361" y="1"/>
                  </a:moveTo>
                  <a:cubicBezTo>
                    <a:pt x="250" y="334"/>
                    <a:pt x="112" y="583"/>
                    <a:pt x="1" y="1165"/>
                  </a:cubicBezTo>
                  <a:cubicBezTo>
                    <a:pt x="250" y="1276"/>
                    <a:pt x="583" y="1498"/>
                    <a:pt x="943" y="1859"/>
                  </a:cubicBezTo>
                  <a:cubicBezTo>
                    <a:pt x="5435" y="6239"/>
                    <a:pt x="9954" y="10731"/>
                    <a:pt x="14446" y="15250"/>
                  </a:cubicBezTo>
                  <a:cubicBezTo>
                    <a:pt x="19409" y="20324"/>
                    <a:pt x="24510" y="25425"/>
                    <a:pt x="29584" y="30499"/>
                  </a:cubicBezTo>
                  <a:cubicBezTo>
                    <a:pt x="35129" y="35933"/>
                    <a:pt x="40674" y="41478"/>
                    <a:pt x="46219" y="47024"/>
                  </a:cubicBezTo>
                  <a:cubicBezTo>
                    <a:pt x="47938" y="48743"/>
                    <a:pt x="49685" y="50378"/>
                    <a:pt x="51293" y="52097"/>
                  </a:cubicBezTo>
                  <a:cubicBezTo>
                    <a:pt x="51564" y="52369"/>
                    <a:pt x="51836" y="52557"/>
                    <a:pt x="52150" y="52557"/>
                  </a:cubicBezTo>
                  <a:cubicBezTo>
                    <a:pt x="52381" y="52557"/>
                    <a:pt x="52635" y="52455"/>
                    <a:pt x="52929" y="52208"/>
                  </a:cubicBezTo>
                  <a:cubicBezTo>
                    <a:pt x="52679" y="51876"/>
                    <a:pt x="52347" y="51626"/>
                    <a:pt x="52097" y="51404"/>
                  </a:cubicBezTo>
                  <a:cubicBezTo>
                    <a:pt x="49214" y="48410"/>
                    <a:pt x="46219" y="45526"/>
                    <a:pt x="43225" y="42504"/>
                  </a:cubicBezTo>
                  <a:lnTo>
                    <a:pt x="32689" y="31996"/>
                  </a:lnTo>
                  <a:cubicBezTo>
                    <a:pt x="25647" y="25065"/>
                    <a:pt x="18716" y="18134"/>
                    <a:pt x="11784" y="11202"/>
                  </a:cubicBezTo>
                  <a:lnTo>
                    <a:pt x="1387" y="805"/>
                  </a:lnTo>
                  <a:cubicBezTo>
                    <a:pt x="1165" y="583"/>
                    <a:pt x="943" y="334"/>
                    <a:pt x="694" y="112"/>
                  </a:cubicBezTo>
                  <a:cubicBezTo>
                    <a:pt x="583" y="112"/>
                    <a:pt x="472" y="112"/>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11;p69"/>
            <p:cNvSpPr/>
            <p:nvPr/>
          </p:nvSpPr>
          <p:spPr>
            <a:xfrm>
              <a:off x="2484631" y="3552906"/>
              <a:ext cx="751959" cy="746765"/>
            </a:xfrm>
            <a:custGeom>
              <a:avLst/>
              <a:gdLst/>
              <a:ahLst/>
              <a:cxnLst/>
              <a:rect l="l" t="t" r="r" b="b"/>
              <a:pathLst>
                <a:path w="55008" h="54628" extrusionOk="0">
                  <a:moveTo>
                    <a:pt x="471" y="0"/>
                  </a:moveTo>
                  <a:cubicBezTo>
                    <a:pt x="250" y="472"/>
                    <a:pt x="139" y="804"/>
                    <a:pt x="0" y="1054"/>
                  </a:cubicBezTo>
                  <a:cubicBezTo>
                    <a:pt x="471" y="1608"/>
                    <a:pt x="943" y="1969"/>
                    <a:pt x="1386" y="2440"/>
                  </a:cubicBezTo>
                  <a:cubicBezTo>
                    <a:pt x="9149" y="10175"/>
                    <a:pt x="16885" y="17911"/>
                    <a:pt x="24731" y="25646"/>
                  </a:cubicBezTo>
                  <a:lnTo>
                    <a:pt x="46579" y="47494"/>
                  </a:lnTo>
                  <a:lnTo>
                    <a:pt x="53261" y="54176"/>
                  </a:lnTo>
                  <a:cubicBezTo>
                    <a:pt x="53626" y="54482"/>
                    <a:pt x="53798" y="54628"/>
                    <a:pt x="54034" y="54628"/>
                  </a:cubicBezTo>
                  <a:cubicBezTo>
                    <a:pt x="54246" y="54628"/>
                    <a:pt x="54508" y="54510"/>
                    <a:pt x="55007" y="54287"/>
                  </a:cubicBezTo>
                  <a:cubicBezTo>
                    <a:pt x="36736" y="36154"/>
                    <a:pt x="18604" y="18133"/>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712;p69"/>
            <p:cNvSpPr/>
            <p:nvPr/>
          </p:nvSpPr>
          <p:spPr>
            <a:xfrm>
              <a:off x="3463977" y="3130148"/>
              <a:ext cx="697771" cy="691101"/>
            </a:xfrm>
            <a:custGeom>
              <a:avLst/>
              <a:gdLst/>
              <a:ahLst/>
              <a:cxnLst/>
              <a:rect l="l" t="t" r="r" b="b"/>
              <a:pathLst>
                <a:path w="51044" h="50556" extrusionOk="0">
                  <a:moveTo>
                    <a:pt x="656" y="1"/>
                  </a:moveTo>
                  <a:cubicBezTo>
                    <a:pt x="450" y="1"/>
                    <a:pt x="233" y="32"/>
                    <a:pt x="1" y="95"/>
                  </a:cubicBezTo>
                  <a:cubicBezTo>
                    <a:pt x="222" y="428"/>
                    <a:pt x="444" y="650"/>
                    <a:pt x="805" y="899"/>
                  </a:cubicBezTo>
                  <a:cubicBezTo>
                    <a:pt x="2995" y="3201"/>
                    <a:pt x="5296" y="5391"/>
                    <a:pt x="7625" y="7720"/>
                  </a:cubicBezTo>
                  <a:cubicBezTo>
                    <a:pt x="14557" y="14651"/>
                    <a:pt x="21488" y="21444"/>
                    <a:pt x="28419" y="28375"/>
                  </a:cubicBezTo>
                  <a:lnTo>
                    <a:pt x="47134" y="47090"/>
                  </a:lnTo>
                  <a:cubicBezTo>
                    <a:pt x="48160" y="48144"/>
                    <a:pt x="49103" y="49059"/>
                    <a:pt x="50128" y="50001"/>
                  </a:cubicBezTo>
                  <a:cubicBezTo>
                    <a:pt x="50239" y="50223"/>
                    <a:pt x="50489" y="50334"/>
                    <a:pt x="50711" y="50556"/>
                  </a:cubicBezTo>
                  <a:cubicBezTo>
                    <a:pt x="51043" y="49752"/>
                    <a:pt x="50711" y="49170"/>
                    <a:pt x="50239" y="48615"/>
                  </a:cubicBezTo>
                  <a:cubicBezTo>
                    <a:pt x="42726" y="41212"/>
                    <a:pt x="35351" y="33810"/>
                    <a:pt x="27837" y="26435"/>
                  </a:cubicBezTo>
                  <a:cubicBezTo>
                    <a:pt x="21238" y="19836"/>
                    <a:pt x="14557" y="13126"/>
                    <a:pt x="7958" y="6555"/>
                  </a:cubicBezTo>
                  <a:cubicBezTo>
                    <a:pt x="5989" y="4587"/>
                    <a:pt x="4049" y="2729"/>
                    <a:pt x="2191" y="788"/>
                  </a:cubicBezTo>
                  <a:cubicBezTo>
                    <a:pt x="1756" y="271"/>
                    <a:pt x="1260" y="1"/>
                    <a:pt x="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13;p69"/>
            <p:cNvSpPr/>
            <p:nvPr/>
          </p:nvSpPr>
          <p:spPr>
            <a:xfrm>
              <a:off x="2448624" y="3644618"/>
              <a:ext cx="691702" cy="690198"/>
            </a:xfrm>
            <a:custGeom>
              <a:avLst/>
              <a:gdLst/>
              <a:ahLst/>
              <a:cxnLst/>
              <a:rect l="l" t="t" r="r" b="b"/>
              <a:pathLst>
                <a:path w="50600" h="50490" extrusionOk="0">
                  <a:moveTo>
                    <a:pt x="333" y="1"/>
                  </a:moveTo>
                  <a:cubicBezTo>
                    <a:pt x="111" y="444"/>
                    <a:pt x="111" y="805"/>
                    <a:pt x="0" y="1138"/>
                  </a:cubicBezTo>
                  <a:cubicBezTo>
                    <a:pt x="16497" y="17551"/>
                    <a:pt x="33021" y="34076"/>
                    <a:pt x="49435" y="50489"/>
                  </a:cubicBezTo>
                  <a:cubicBezTo>
                    <a:pt x="49906" y="50350"/>
                    <a:pt x="50128" y="50240"/>
                    <a:pt x="50599" y="50129"/>
                  </a:cubicBezTo>
                  <a:cubicBezTo>
                    <a:pt x="50239" y="49657"/>
                    <a:pt x="50017" y="49436"/>
                    <a:pt x="49767" y="49214"/>
                  </a:cubicBezTo>
                  <a:cubicBezTo>
                    <a:pt x="48048" y="47578"/>
                    <a:pt x="46440" y="45970"/>
                    <a:pt x="44804" y="44251"/>
                  </a:cubicBezTo>
                  <a:cubicBezTo>
                    <a:pt x="37180" y="36737"/>
                    <a:pt x="29555" y="29113"/>
                    <a:pt x="21931" y="21488"/>
                  </a:cubicBezTo>
                  <a:cubicBezTo>
                    <a:pt x="15693" y="15361"/>
                    <a:pt x="9565" y="9122"/>
                    <a:pt x="3327" y="2995"/>
                  </a:cubicBezTo>
                  <a:cubicBezTo>
                    <a:pt x="2523" y="2191"/>
                    <a:pt x="1830" y="1387"/>
                    <a:pt x="1026" y="583"/>
                  </a:cubicBezTo>
                  <a:cubicBezTo>
                    <a:pt x="804" y="444"/>
                    <a:pt x="555" y="223"/>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14;p69"/>
            <p:cNvSpPr/>
            <p:nvPr/>
          </p:nvSpPr>
          <p:spPr>
            <a:xfrm>
              <a:off x="2432698" y="3695033"/>
              <a:ext cx="655312" cy="650350"/>
            </a:xfrm>
            <a:custGeom>
              <a:avLst/>
              <a:gdLst/>
              <a:ahLst/>
              <a:cxnLst/>
              <a:rect l="l" t="t" r="r" b="b"/>
              <a:pathLst>
                <a:path w="47938" h="47575" extrusionOk="0">
                  <a:moveTo>
                    <a:pt x="583" y="0"/>
                  </a:moveTo>
                  <a:lnTo>
                    <a:pt x="583" y="0"/>
                  </a:lnTo>
                  <a:cubicBezTo>
                    <a:pt x="1" y="804"/>
                    <a:pt x="222" y="1387"/>
                    <a:pt x="805" y="1858"/>
                  </a:cubicBezTo>
                  <a:cubicBezTo>
                    <a:pt x="1387" y="2302"/>
                    <a:pt x="1969" y="2884"/>
                    <a:pt x="2551" y="3466"/>
                  </a:cubicBezTo>
                  <a:cubicBezTo>
                    <a:pt x="11091" y="12005"/>
                    <a:pt x="19630" y="20573"/>
                    <a:pt x="28308" y="29112"/>
                  </a:cubicBezTo>
                  <a:cubicBezTo>
                    <a:pt x="34186" y="35129"/>
                    <a:pt x="40203" y="41006"/>
                    <a:pt x="46219" y="47023"/>
                  </a:cubicBezTo>
                  <a:cubicBezTo>
                    <a:pt x="46660" y="47403"/>
                    <a:pt x="46859" y="47574"/>
                    <a:pt x="47099" y="47574"/>
                  </a:cubicBezTo>
                  <a:cubicBezTo>
                    <a:pt x="47298" y="47574"/>
                    <a:pt x="47525" y="47458"/>
                    <a:pt x="47938" y="47245"/>
                  </a:cubicBezTo>
                  <a:cubicBezTo>
                    <a:pt x="32107" y="31552"/>
                    <a:pt x="16414" y="15832"/>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15;p69"/>
            <p:cNvSpPr/>
            <p:nvPr/>
          </p:nvSpPr>
          <p:spPr>
            <a:xfrm>
              <a:off x="2423225" y="3751887"/>
              <a:ext cx="615902" cy="603995"/>
            </a:xfrm>
            <a:custGeom>
              <a:avLst/>
              <a:gdLst/>
              <a:ahLst/>
              <a:cxnLst/>
              <a:rect l="l" t="t" r="r" b="b"/>
              <a:pathLst>
                <a:path w="45055" h="44184" extrusionOk="0">
                  <a:moveTo>
                    <a:pt x="472" y="0"/>
                  </a:moveTo>
                  <a:lnTo>
                    <a:pt x="472" y="0"/>
                  </a:lnTo>
                  <a:cubicBezTo>
                    <a:pt x="0" y="804"/>
                    <a:pt x="333" y="1275"/>
                    <a:pt x="915" y="1747"/>
                  </a:cubicBezTo>
                  <a:cubicBezTo>
                    <a:pt x="7265" y="7985"/>
                    <a:pt x="13503" y="14334"/>
                    <a:pt x="19880" y="20573"/>
                  </a:cubicBezTo>
                  <a:cubicBezTo>
                    <a:pt x="27033" y="27726"/>
                    <a:pt x="34186" y="35018"/>
                    <a:pt x="41478" y="42171"/>
                  </a:cubicBezTo>
                  <a:cubicBezTo>
                    <a:pt x="41921" y="42642"/>
                    <a:pt x="42504" y="43086"/>
                    <a:pt x="42975" y="43668"/>
                  </a:cubicBezTo>
                  <a:cubicBezTo>
                    <a:pt x="43312" y="44005"/>
                    <a:pt x="43602" y="44184"/>
                    <a:pt x="43991" y="44184"/>
                  </a:cubicBezTo>
                  <a:cubicBezTo>
                    <a:pt x="44274" y="44184"/>
                    <a:pt x="44610" y="44088"/>
                    <a:pt x="45054" y="43890"/>
                  </a:cubicBezTo>
                  <a:cubicBezTo>
                    <a:pt x="44472" y="43446"/>
                    <a:pt x="44001" y="43197"/>
                    <a:pt x="43779" y="42864"/>
                  </a:cubicBezTo>
                  <a:cubicBezTo>
                    <a:pt x="38705" y="37901"/>
                    <a:pt x="33604" y="32799"/>
                    <a:pt x="28530" y="27837"/>
                  </a:cubicBezTo>
                  <a:cubicBezTo>
                    <a:pt x="19408" y="18715"/>
                    <a:pt x="10398" y="9704"/>
                    <a:pt x="1276" y="693"/>
                  </a:cubicBezTo>
                  <a:cubicBezTo>
                    <a:pt x="1276" y="582"/>
                    <a:pt x="1165" y="582"/>
                    <a:pt x="1165" y="471"/>
                  </a:cubicBezTo>
                  <a:cubicBezTo>
                    <a:pt x="915" y="361"/>
                    <a:pt x="694" y="111"/>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16;p69"/>
            <p:cNvSpPr/>
            <p:nvPr/>
          </p:nvSpPr>
          <p:spPr>
            <a:xfrm>
              <a:off x="3538260" y="3140920"/>
              <a:ext cx="618937" cy="614002"/>
            </a:xfrm>
            <a:custGeom>
              <a:avLst/>
              <a:gdLst/>
              <a:ahLst/>
              <a:cxnLst/>
              <a:rect l="l" t="t" r="r" b="b"/>
              <a:pathLst>
                <a:path w="45277" h="44916" extrusionOk="0">
                  <a:moveTo>
                    <a:pt x="1" y="0"/>
                  </a:moveTo>
                  <a:lnTo>
                    <a:pt x="1831" y="1830"/>
                  </a:lnTo>
                  <a:lnTo>
                    <a:pt x="15943" y="15943"/>
                  </a:lnTo>
                  <a:cubicBezTo>
                    <a:pt x="25287" y="25286"/>
                    <a:pt x="34769" y="34657"/>
                    <a:pt x="44112" y="44001"/>
                  </a:cubicBezTo>
                  <a:cubicBezTo>
                    <a:pt x="44223" y="44112"/>
                    <a:pt x="44362" y="44223"/>
                    <a:pt x="44473" y="44361"/>
                  </a:cubicBezTo>
                  <a:cubicBezTo>
                    <a:pt x="44694" y="44583"/>
                    <a:pt x="44916" y="44694"/>
                    <a:pt x="45166" y="44916"/>
                  </a:cubicBezTo>
                  <a:cubicBezTo>
                    <a:pt x="45277" y="44001"/>
                    <a:pt x="45055" y="43419"/>
                    <a:pt x="44473" y="42837"/>
                  </a:cubicBezTo>
                  <a:cubicBezTo>
                    <a:pt x="37763" y="36266"/>
                    <a:pt x="31053" y="29556"/>
                    <a:pt x="24483" y="22985"/>
                  </a:cubicBezTo>
                  <a:cubicBezTo>
                    <a:pt x="17191" y="15693"/>
                    <a:pt x="9927" y="8429"/>
                    <a:pt x="2635" y="1026"/>
                  </a:cubicBezTo>
                  <a:cubicBezTo>
                    <a:pt x="1942" y="333"/>
                    <a:pt x="1138"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17;p69"/>
            <p:cNvSpPr/>
            <p:nvPr/>
          </p:nvSpPr>
          <p:spPr>
            <a:xfrm>
              <a:off x="2420190" y="3811762"/>
              <a:ext cx="555644" cy="550368"/>
            </a:xfrm>
            <a:custGeom>
              <a:avLst/>
              <a:gdLst/>
              <a:ahLst/>
              <a:cxnLst/>
              <a:rect l="l" t="t" r="r" b="b"/>
              <a:pathLst>
                <a:path w="40647" h="40261" extrusionOk="0">
                  <a:moveTo>
                    <a:pt x="333" y="1"/>
                  </a:moveTo>
                  <a:lnTo>
                    <a:pt x="333" y="1"/>
                  </a:lnTo>
                  <a:cubicBezTo>
                    <a:pt x="1" y="833"/>
                    <a:pt x="333" y="1276"/>
                    <a:pt x="916" y="1858"/>
                  </a:cubicBezTo>
                  <a:cubicBezTo>
                    <a:pt x="3688" y="4520"/>
                    <a:pt x="6350" y="7182"/>
                    <a:pt x="9011" y="9843"/>
                  </a:cubicBezTo>
                  <a:cubicBezTo>
                    <a:pt x="18937" y="19769"/>
                    <a:pt x="28863" y="29695"/>
                    <a:pt x="38816" y="39648"/>
                  </a:cubicBezTo>
                  <a:cubicBezTo>
                    <a:pt x="39193" y="40025"/>
                    <a:pt x="39531" y="40261"/>
                    <a:pt x="39961" y="40261"/>
                  </a:cubicBezTo>
                  <a:cubicBezTo>
                    <a:pt x="40164" y="40261"/>
                    <a:pt x="40388" y="40208"/>
                    <a:pt x="40646" y="40092"/>
                  </a:cubicBezTo>
                  <a:cubicBezTo>
                    <a:pt x="39260" y="38373"/>
                    <a:pt x="1027" y="36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18;p69"/>
            <p:cNvSpPr/>
            <p:nvPr/>
          </p:nvSpPr>
          <p:spPr>
            <a:xfrm>
              <a:off x="3621647" y="3159867"/>
              <a:ext cx="521155" cy="519255"/>
            </a:xfrm>
            <a:custGeom>
              <a:avLst/>
              <a:gdLst/>
              <a:ahLst/>
              <a:cxnLst/>
              <a:rect l="l" t="t" r="r" b="b"/>
              <a:pathLst>
                <a:path w="38124" h="37985" extrusionOk="0">
                  <a:moveTo>
                    <a:pt x="1" y="1"/>
                  </a:moveTo>
                  <a:lnTo>
                    <a:pt x="1" y="1"/>
                  </a:lnTo>
                  <a:cubicBezTo>
                    <a:pt x="472" y="444"/>
                    <a:pt x="694" y="805"/>
                    <a:pt x="943" y="1027"/>
                  </a:cubicBezTo>
                  <a:cubicBezTo>
                    <a:pt x="3355" y="3466"/>
                    <a:pt x="5906" y="5879"/>
                    <a:pt x="8318" y="8318"/>
                  </a:cubicBezTo>
                  <a:cubicBezTo>
                    <a:pt x="17911" y="17884"/>
                    <a:pt x="27615" y="27588"/>
                    <a:pt x="37319" y="37181"/>
                  </a:cubicBezTo>
                  <a:lnTo>
                    <a:pt x="38123" y="37985"/>
                  </a:lnTo>
                  <a:cubicBezTo>
                    <a:pt x="38123" y="36737"/>
                    <a:pt x="37679" y="36044"/>
                    <a:pt x="36986" y="35351"/>
                  </a:cubicBezTo>
                  <a:cubicBezTo>
                    <a:pt x="31552" y="30028"/>
                    <a:pt x="26118" y="24593"/>
                    <a:pt x="20795" y="19270"/>
                  </a:cubicBezTo>
                  <a:cubicBezTo>
                    <a:pt x="14806" y="13281"/>
                    <a:pt x="8789" y="7376"/>
                    <a:pt x="2912" y="1387"/>
                  </a:cubicBezTo>
                  <a:cubicBezTo>
                    <a:pt x="2080" y="555"/>
                    <a:pt x="1276" y="22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19;p69"/>
            <p:cNvSpPr/>
            <p:nvPr/>
          </p:nvSpPr>
          <p:spPr>
            <a:xfrm>
              <a:off x="2424742" y="3876571"/>
              <a:ext cx="489687" cy="485449"/>
            </a:xfrm>
            <a:custGeom>
              <a:avLst/>
              <a:gdLst/>
              <a:ahLst/>
              <a:cxnLst/>
              <a:rect l="l" t="t" r="r" b="b"/>
              <a:pathLst>
                <a:path w="35822" h="35512" extrusionOk="0">
                  <a:moveTo>
                    <a:pt x="111" y="1"/>
                  </a:moveTo>
                  <a:lnTo>
                    <a:pt x="111" y="1"/>
                  </a:lnTo>
                  <a:cubicBezTo>
                    <a:pt x="0" y="944"/>
                    <a:pt x="361" y="1637"/>
                    <a:pt x="915" y="2191"/>
                  </a:cubicBezTo>
                  <a:cubicBezTo>
                    <a:pt x="4159" y="5435"/>
                    <a:pt x="7514" y="8679"/>
                    <a:pt x="10758" y="11895"/>
                  </a:cubicBezTo>
                  <a:cubicBezTo>
                    <a:pt x="16525" y="17690"/>
                    <a:pt x="22181" y="23346"/>
                    <a:pt x="27948" y="29002"/>
                  </a:cubicBezTo>
                  <a:cubicBezTo>
                    <a:pt x="29916" y="30970"/>
                    <a:pt x="31885" y="32939"/>
                    <a:pt x="33853" y="34907"/>
                  </a:cubicBezTo>
                  <a:cubicBezTo>
                    <a:pt x="34213" y="35331"/>
                    <a:pt x="34703" y="35512"/>
                    <a:pt x="35223" y="35512"/>
                  </a:cubicBezTo>
                  <a:cubicBezTo>
                    <a:pt x="35384" y="35512"/>
                    <a:pt x="35547" y="35495"/>
                    <a:pt x="35711" y="35462"/>
                  </a:cubicBezTo>
                  <a:cubicBezTo>
                    <a:pt x="35711" y="35351"/>
                    <a:pt x="35711" y="35351"/>
                    <a:pt x="35822" y="35240"/>
                  </a:cubicBezTo>
                  <a:cubicBezTo>
                    <a:pt x="35461" y="35018"/>
                    <a:pt x="35129" y="34769"/>
                    <a:pt x="34879" y="34436"/>
                  </a:cubicBezTo>
                  <a:cubicBezTo>
                    <a:pt x="31663" y="31303"/>
                    <a:pt x="28530" y="28198"/>
                    <a:pt x="25314" y="24954"/>
                  </a:cubicBezTo>
                  <a:cubicBezTo>
                    <a:pt x="18937" y="18494"/>
                    <a:pt x="12477" y="12145"/>
                    <a:pt x="6017" y="5657"/>
                  </a:cubicBezTo>
                  <a:lnTo>
                    <a:pt x="804" y="472"/>
                  </a:lnTo>
                  <a:cubicBezTo>
                    <a:pt x="583" y="361"/>
                    <a:pt x="361" y="250"/>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720;p69"/>
            <p:cNvSpPr/>
            <p:nvPr/>
          </p:nvSpPr>
          <p:spPr>
            <a:xfrm>
              <a:off x="2437250" y="3949350"/>
              <a:ext cx="405931" cy="404413"/>
            </a:xfrm>
            <a:custGeom>
              <a:avLst/>
              <a:gdLst/>
              <a:ahLst/>
              <a:cxnLst/>
              <a:rect l="l" t="t" r="r" b="b"/>
              <a:pathLst>
                <a:path w="29695" h="29584" extrusionOk="0">
                  <a:moveTo>
                    <a:pt x="0" y="0"/>
                  </a:moveTo>
                  <a:cubicBezTo>
                    <a:pt x="139" y="1165"/>
                    <a:pt x="250" y="1969"/>
                    <a:pt x="1054" y="2551"/>
                  </a:cubicBezTo>
                  <a:lnTo>
                    <a:pt x="2218" y="3688"/>
                  </a:lnTo>
                  <a:cubicBezTo>
                    <a:pt x="10536" y="11894"/>
                    <a:pt x="18715" y="20101"/>
                    <a:pt x="26922" y="28308"/>
                  </a:cubicBezTo>
                  <a:cubicBezTo>
                    <a:pt x="27615" y="29112"/>
                    <a:pt x="28419" y="29583"/>
                    <a:pt x="29694" y="29583"/>
                  </a:cubicBezTo>
                  <a:cubicBezTo>
                    <a:pt x="19769" y="19741"/>
                    <a:pt x="10065" y="992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721;p69"/>
            <p:cNvSpPr/>
            <p:nvPr/>
          </p:nvSpPr>
          <p:spPr>
            <a:xfrm>
              <a:off x="3722846" y="3197774"/>
              <a:ext cx="390005" cy="385084"/>
            </a:xfrm>
            <a:custGeom>
              <a:avLst/>
              <a:gdLst/>
              <a:ahLst/>
              <a:cxnLst/>
              <a:rect l="l" t="t" r="r" b="b"/>
              <a:pathLst>
                <a:path w="28530" h="28170" extrusionOk="0">
                  <a:moveTo>
                    <a:pt x="0" y="0"/>
                  </a:moveTo>
                  <a:cubicBezTo>
                    <a:pt x="9482" y="9344"/>
                    <a:pt x="18826" y="18715"/>
                    <a:pt x="28308" y="28170"/>
                  </a:cubicBezTo>
                  <a:cubicBezTo>
                    <a:pt x="28419" y="28059"/>
                    <a:pt x="28419" y="28059"/>
                    <a:pt x="28530" y="28059"/>
                  </a:cubicBezTo>
                  <a:cubicBezTo>
                    <a:pt x="28086" y="26894"/>
                    <a:pt x="27726" y="25868"/>
                    <a:pt x="26811" y="25064"/>
                  </a:cubicBezTo>
                  <a:cubicBezTo>
                    <a:pt x="26229" y="24593"/>
                    <a:pt x="25757" y="24122"/>
                    <a:pt x="25314" y="23678"/>
                  </a:cubicBezTo>
                  <a:lnTo>
                    <a:pt x="7153" y="5545"/>
                  </a:lnTo>
                  <a:cubicBezTo>
                    <a:pt x="5767" y="4270"/>
                    <a:pt x="4519" y="2995"/>
                    <a:pt x="3244" y="1608"/>
                  </a:cubicBezTo>
                  <a:cubicBezTo>
                    <a:pt x="2301" y="693"/>
                    <a:pt x="1276" y="33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722;p69"/>
            <p:cNvSpPr/>
            <p:nvPr/>
          </p:nvSpPr>
          <p:spPr>
            <a:xfrm>
              <a:off x="2467571" y="4044097"/>
              <a:ext cx="280850" cy="282750"/>
            </a:xfrm>
            <a:custGeom>
              <a:avLst/>
              <a:gdLst/>
              <a:ahLst/>
              <a:cxnLst/>
              <a:rect l="l" t="t" r="r" b="b"/>
              <a:pathLst>
                <a:path w="20545" h="20684" extrusionOk="0">
                  <a:moveTo>
                    <a:pt x="0" y="1"/>
                  </a:moveTo>
                  <a:lnTo>
                    <a:pt x="0" y="1"/>
                  </a:lnTo>
                  <a:cubicBezTo>
                    <a:pt x="333" y="1165"/>
                    <a:pt x="693" y="2191"/>
                    <a:pt x="1498" y="2995"/>
                  </a:cubicBezTo>
                  <a:cubicBezTo>
                    <a:pt x="6932" y="8318"/>
                    <a:pt x="12338" y="13752"/>
                    <a:pt x="17662" y="19187"/>
                  </a:cubicBezTo>
                  <a:cubicBezTo>
                    <a:pt x="18466" y="19991"/>
                    <a:pt x="19519" y="20323"/>
                    <a:pt x="20545" y="20684"/>
                  </a:cubicBezTo>
                  <a:cubicBezTo>
                    <a:pt x="13614" y="13752"/>
                    <a:pt x="6793" y="693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723;p69"/>
            <p:cNvSpPr/>
            <p:nvPr/>
          </p:nvSpPr>
          <p:spPr>
            <a:xfrm>
              <a:off x="3871411" y="3278126"/>
              <a:ext cx="162605" cy="164122"/>
            </a:xfrm>
            <a:custGeom>
              <a:avLst/>
              <a:gdLst/>
              <a:ahLst/>
              <a:cxnLst/>
              <a:rect l="l" t="t" r="r" b="b"/>
              <a:pathLst>
                <a:path w="11895" h="12006" extrusionOk="0">
                  <a:moveTo>
                    <a:pt x="1" y="0"/>
                  </a:moveTo>
                  <a:lnTo>
                    <a:pt x="1" y="0"/>
                  </a:lnTo>
                  <a:cubicBezTo>
                    <a:pt x="3910" y="3937"/>
                    <a:pt x="7847" y="7985"/>
                    <a:pt x="11895" y="12005"/>
                  </a:cubicBezTo>
                  <a:cubicBezTo>
                    <a:pt x="9926" y="8207"/>
                    <a:pt x="2080" y="47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2688;p69"/>
          <p:cNvGrpSpPr/>
          <p:nvPr/>
        </p:nvGrpSpPr>
        <p:grpSpPr>
          <a:xfrm>
            <a:off x="464024" y="1222116"/>
            <a:ext cx="1741558" cy="1238980"/>
            <a:chOff x="2420190" y="3123149"/>
            <a:chExt cx="1741558" cy="1238980"/>
          </a:xfrm>
        </p:grpSpPr>
        <p:sp>
          <p:nvSpPr>
            <p:cNvPr id="77" name="Google Shape;2689;p69"/>
            <p:cNvSpPr/>
            <p:nvPr/>
          </p:nvSpPr>
          <p:spPr>
            <a:xfrm>
              <a:off x="2898504" y="3203829"/>
              <a:ext cx="1040765" cy="1028271"/>
            </a:xfrm>
            <a:custGeom>
              <a:avLst/>
              <a:gdLst/>
              <a:ahLst/>
              <a:cxnLst/>
              <a:rect l="l" t="t" r="r" b="b"/>
              <a:pathLst>
                <a:path w="76135" h="75221" extrusionOk="0">
                  <a:moveTo>
                    <a:pt x="915" y="1"/>
                  </a:moveTo>
                  <a:cubicBezTo>
                    <a:pt x="582" y="112"/>
                    <a:pt x="361" y="361"/>
                    <a:pt x="0" y="472"/>
                  </a:cubicBezTo>
                  <a:cubicBezTo>
                    <a:pt x="25064" y="25425"/>
                    <a:pt x="50017" y="50267"/>
                    <a:pt x="75081" y="75220"/>
                  </a:cubicBezTo>
                  <a:cubicBezTo>
                    <a:pt x="75441" y="75110"/>
                    <a:pt x="75663" y="74971"/>
                    <a:pt x="76134" y="74749"/>
                  </a:cubicBezTo>
                  <a:cubicBezTo>
                    <a:pt x="75330" y="73945"/>
                    <a:pt x="74637" y="73252"/>
                    <a:pt x="73833" y="72559"/>
                  </a:cubicBezTo>
                  <a:lnTo>
                    <a:pt x="46801" y="45526"/>
                  </a:lnTo>
                  <a:cubicBezTo>
                    <a:pt x="43335" y="42061"/>
                    <a:pt x="39731" y="38595"/>
                    <a:pt x="36265" y="35129"/>
                  </a:cubicBezTo>
                  <a:cubicBezTo>
                    <a:pt x="27033" y="25897"/>
                    <a:pt x="17800" y="16636"/>
                    <a:pt x="8540" y="7515"/>
                  </a:cubicBezTo>
                  <a:cubicBezTo>
                    <a:pt x="6238" y="5213"/>
                    <a:pt x="4048" y="2884"/>
                    <a:pt x="1747" y="694"/>
                  </a:cubicBezTo>
                  <a:cubicBezTo>
                    <a:pt x="1497" y="472"/>
                    <a:pt x="1276" y="250"/>
                    <a:pt x="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90;p69"/>
            <p:cNvSpPr/>
            <p:nvPr/>
          </p:nvSpPr>
          <p:spPr>
            <a:xfrm>
              <a:off x="2993250" y="3172593"/>
              <a:ext cx="1023336" cy="1013644"/>
            </a:xfrm>
            <a:custGeom>
              <a:avLst/>
              <a:gdLst/>
              <a:ahLst/>
              <a:cxnLst/>
              <a:rect l="l" t="t" r="r" b="b"/>
              <a:pathLst>
                <a:path w="74860" h="74151" extrusionOk="0">
                  <a:moveTo>
                    <a:pt x="951" y="0"/>
                  </a:moveTo>
                  <a:cubicBezTo>
                    <a:pt x="678" y="0"/>
                    <a:pt x="371" y="145"/>
                    <a:pt x="1" y="456"/>
                  </a:cubicBezTo>
                  <a:cubicBezTo>
                    <a:pt x="583" y="900"/>
                    <a:pt x="1165" y="1371"/>
                    <a:pt x="1609" y="1953"/>
                  </a:cubicBezTo>
                  <a:cubicBezTo>
                    <a:pt x="6350" y="6556"/>
                    <a:pt x="11091" y="11297"/>
                    <a:pt x="15832" y="16038"/>
                  </a:cubicBezTo>
                  <a:cubicBezTo>
                    <a:pt x="22181" y="22276"/>
                    <a:pt x="28419" y="28514"/>
                    <a:pt x="34657" y="34753"/>
                  </a:cubicBezTo>
                  <a:cubicBezTo>
                    <a:pt x="44722" y="44678"/>
                    <a:pt x="54648" y="54632"/>
                    <a:pt x="64684" y="64668"/>
                  </a:cubicBezTo>
                  <a:cubicBezTo>
                    <a:pt x="66764" y="66748"/>
                    <a:pt x="68982" y="68938"/>
                    <a:pt x="71172" y="71156"/>
                  </a:cubicBezTo>
                  <a:lnTo>
                    <a:pt x="74166" y="74151"/>
                  </a:lnTo>
                  <a:cubicBezTo>
                    <a:pt x="74527" y="73790"/>
                    <a:pt x="74749" y="73679"/>
                    <a:pt x="74859" y="73568"/>
                  </a:cubicBezTo>
                  <a:cubicBezTo>
                    <a:pt x="72087" y="70796"/>
                    <a:pt x="69536" y="68134"/>
                    <a:pt x="67013" y="65473"/>
                  </a:cubicBezTo>
                  <a:cubicBezTo>
                    <a:pt x="60664" y="59234"/>
                    <a:pt x="54287" y="52885"/>
                    <a:pt x="47938" y="46536"/>
                  </a:cubicBezTo>
                  <a:cubicBezTo>
                    <a:pt x="36044" y="34642"/>
                    <a:pt x="24039" y="22747"/>
                    <a:pt x="12144" y="10853"/>
                  </a:cubicBezTo>
                  <a:lnTo>
                    <a:pt x="2191" y="900"/>
                  </a:lnTo>
                  <a:lnTo>
                    <a:pt x="1609" y="317"/>
                  </a:lnTo>
                  <a:cubicBezTo>
                    <a:pt x="1402" y="111"/>
                    <a:pt x="1189" y="0"/>
                    <a:pt x="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91;p69"/>
            <p:cNvSpPr/>
            <p:nvPr/>
          </p:nvSpPr>
          <p:spPr>
            <a:xfrm>
              <a:off x="2854158" y="3222790"/>
              <a:ext cx="1036213" cy="1023158"/>
            </a:xfrm>
            <a:custGeom>
              <a:avLst/>
              <a:gdLst/>
              <a:ahLst/>
              <a:cxnLst/>
              <a:rect l="l" t="t" r="r" b="b"/>
              <a:pathLst>
                <a:path w="75802" h="74847" extrusionOk="0">
                  <a:moveTo>
                    <a:pt x="943" y="0"/>
                  </a:moveTo>
                  <a:cubicBezTo>
                    <a:pt x="583" y="111"/>
                    <a:pt x="361" y="361"/>
                    <a:pt x="0" y="472"/>
                  </a:cubicBezTo>
                  <a:cubicBezTo>
                    <a:pt x="361" y="804"/>
                    <a:pt x="583" y="1165"/>
                    <a:pt x="832" y="1386"/>
                  </a:cubicBezTo>
                  <a:cubicBezTo>
                    <a:pt x="9954" y="10508"/>
                    <a:pt x="19076" y="19519"/>
                    <a:pt x="28308" y="28668"/>
                  </a:cubicBezTo>
                  <a:cubicBezTo>
                    <a:pt x="36182" y="36626"/>
                    <a:pt x="44139" y="44472"/>
                    <a:pt x="52124" y="52457"/>
                  </a:cubicBezTo>
                  <a:cubicBezTo>
                    <a:pt x="59388" y="59721"/>
                    <a:pt x="66680" y="66902"/>
                    <a:pt x="73944" y="74166"/>
                  </a:cubicBezTo>
                  <a:cubicBezTo>
                    <a:pt x="74055" y="74277"/>
                    <a:pt x="74055" y="74416"/>
                    <a:pt x="74166" y="74416"/>
                  </a:cubicBezTo>
                  <a:cubicBezTo>
                    <a:pt x="74473" y="74708"/>
                    <a:pt x="74619" y="74847"/>
                    <a:pt x="74842" y="74847"/>
                  </a:cubicBezTo>
                  <a:cubicBezTo>
                    <a:pt x="75042" y="74847"/>
                    <a:pt x="75304" y="74736"/>
                    <a:pt x="75802" y="74527"/>
                  </a:cubicBezTo>
                  <a:lnTo>
                    <a:pt x="75441" y="74166"/>
                  </a:lnTo>
                  <a:cubicBezTo>
                    <a:pt x="70479" y="69314"/>
                    <a:pt x="65627" y="64351"/>
                    <a:pt x="60664" y="59388"/>
                  </a:cubicBezTo>
                  <a:cubicBezTo>
                    <a:pt x="54315" y="53150"/>
                    <a:pt x="47965" y="46801"/>
                    <a:pt x="41589" y="40563"/>
                  </a:cubicBezTo>
                  <a:cubicBezTo>
                    <a:pt x="30748" y="29694"/>
                    <a:pt x="19990" y="18965"/>
                    <a:pt x="9150" y="8096"/>
                  </a:cubicBezTo>
                  <a:cubicBezTo>
                    <a:pt x="6599" y="5656"/>
                    <a:pt x="4159" y="3133"/>
                    <a:pt x="1636" y="693"/>
                  </a:cubicBezTo>
                  <a:lnTo>
                    <a:pt x="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692;p69"/>
            <p:cNvSpPr/>
            <p:nvPr/>
          </p:nvSpPr>
          <p:spPr>
            <a:xfrm>
              <a:off x="2945870" y="3188191"/>
              <a:ext cx="1032810" cy="1023446"/>
            </a:xfrm>
            <a:custGeom>
              <a:avLst/>
              <a:gdLst/>
              <a:ahLst/>
              <a:cxnLst/>
              <a:rect l="l" t="t" r="r" b="b"/>
              <a:pathLst>
                <a:path w="75553" h="74868" extrusionOk="0">
                  <a:moveTo>
                    <a:pt x="844" y="0"/>
                  </a:moveTo>
                  <a:cubicBezTo>
                    <a:pt x="662" y="0"/>
                    <a:pt x="434" y="118"/>
                    <a:pt x="1" y="341"/>
                  </a:cubicBezTo>
                  <a:cubicBezTo>
                    <a:pt x="223" y="563"/>
                    <a:pt x="361" y="812"/>
                    <a:pt x="583" y="1034"/>
                  </a:cubicBezTo>
                  <a:cubicBezTo>
                    <a:pt x="1498" y="1838"/>
                    <a:pt x="2302" y="2642"/>
                    <a:pt x="3245" y="3585"/>
                  </a:cubicBezTo>
                  <a:lnTo>
                    <a:pt x="16747" y="17087"/>
                  </a:lnTo>
                  <a:cubicBezTo>
                    <a:pt x="20795" y="21135"/>
                    <a:pt x="24843" y="25072"/>
                    <a:pt x="28780" y="29120"/>
                  </a:cubicBezTo>
                  <a:cubicBezTo>
                    <a:pt x="32689" y="32918"/>
                    <a:pt x="36515" y="36745"/>
                    <a:pt x="40314" y="40543"/>
                  </a:cubicBezTo>
                  <a:cubicBezTo>
                    <a:pt x="49574" y="49776"/>
                    <a:pt x="58807" y="58925"/>
                    <a:pt x="68039" y="68158"/>
                  </a:cubicBezTo>
                  <a:cubicBezTo>
                    <a:pt x="69426" y="69544"/>
                    <a:pt x="70923" y="71041"/>
                    <a:pt x="72309" y="72427"/>
                  </a:cubicBezTo>
                  <a:cubicBezTo>
                    <a:pt x="73141" y="73231"/>
                    <a:pt x="73945" y="74035"/>
                    <a:pt x="74749" y="74867"/>
                  </a:cubicBezTo>
                  <a:cubicBezTo>
                    <a:pt x="75082" y="74618"/>
                    <a:pt x="75331" y="74507"/>
                    <a:pt x="75553" y="74285"/>
                  </a:cubicBezTo>
                  <a:cubicBezTo>
                    <a:pt x="74527" y="73231"/>
                    <a:pt x="73584" y="72206"/>
                    <a:pt x="72669" y="71263"/>
                  </a:cubicBezTo>
                  <a:cubicBezTo>
                    <a:pt x="63548" y="62252"/>
                    <a:pt x="54426" y="53130"/>
                    <a:pt x="45415" y="44009"/>
                  </a:cubicBezTo>
                  <a:cubicBezTo>
                    <a:pt x="38817" y="37549"/>
                    <a:pt x="32246" y="30950"/>
                    <a:pt x="25647" y="24379"/>
                  </a:cubicBezTo>
                  <a:cubicBezTo>
                    <a:pt x="18494" y="17198"/>
                    <a:pt x="11202" y="10045"/>
                    <a:pt x="4049" y="2781"/>
                  </a:cubicBezTo>
                  <a:cubicBezTo>
                    <a:pt x="3245" y="1949"/>
                    <a:pt x="2302" y="1256"/>
                    <a:pt x="1498" y="452"/>
                  </a:cubicBezTo>
                  <a:cubicBezTo>
                    <a:pt x="1192" y="145"/>
                    <a:pt x="1046" y="0"/>
                    <a:pt x="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693;p69"/>
            <p:cNvSpPr/>
            <p:nvPr/>
          </p:nvSpPr>
          <p:spPr>
            <a:xfrm>
              <a:off x="2810195" y="3243254"/>
              <a:ext cx="1026357" cy="1012277"/>
            </a:xfrm>
            <a:custGeom>
              <a:avLst/>
              <a:gdLst/>
              <a:ahLst/>
              <a:cxnLst/>
              <a:rect l="l" t="t" r="r" b="b"/>
              <a:pathLst>
                <a:path w="75081" h="74051" extrusionOk="0">
                  <a:moveTo>
                    <a:pt x="1026" y="0"/>
                  </a:moveTo>
                  <a:cubicBezTo>
                    <a:pt x="693" y="250"/>
                    <a:pt x="444" y="361"/>
                    <a:pt x="0" y="472"/>
                  </a:cubicBezTo>
                  <a:cubicBezTo>
                    <a:pt x="333" y="832"/>
                    <a:pt x="582" y="1054"/>
                    <a:pt x="804" y="1276"/>
                  </a:cubicBezTo>
                  <a:cubicBezTo>
                    <a:pt x="10286" y="10758"/>
                    <a:pt x="19630" y="20101"/>
                    <a:pt x="29112" y="29473"/>
                  </a:cubicBezTo>
                  <a:cubicBezTo>
                    <a:pt x="37180" y="37569"/>
                    <a:pt x="45276" y="45637"/>
                    <a:pt x="53372" y="53622"/>
                  </a:cubicBezTo>
                  <a:lnTo>
                    <a:pt x="73112" y="73362"/>
                  </a:lnTo>
                  <a:cubicBezTo>
                    <a:pt x="73508" y="73758"/>
                    <a:pt x="73852" y="74051"/>
                    <a:pt x="74318" y="74051"/>
                  </a:cubicBezTo>
                  <a:cubicBezTo>
                    <a:pt x="74539" y="74051"/>
                    <a:pt x="74787" y="73985"/>
                    <a:pt x="75081" y="73834"/>
                  </a:cubicBezTo>
                  <a:cubicBezTo>
                    <a:pt x="50350" y="49102"/>
                    <a:pt x="25646" y="24621"/>
                    <a:pt x="1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694;p69"/>
            <p:cNvSpPr/>
            <p:nvPr/>
          </p:nvSpPr>
          <p:spPr>
            <a:xfrm>
              <a:off x="3042148" y="3158445"/>
              <a:ext cx="1005893" cy="994438"/>
            </a:xfrm>
            <a:custGeom>
              <a:avLst/>
              <a:gdLst/>
              <a:ahLst/>
              <a:cxnLst/>
              <a:rect l="l" t="t" r="r" b="b"/>
              <a:pathLst>
                <a:path w="73584" h="72746" extrusionOk="0">
                  <a:moveTo>
                    <a:pt x="1106" y="1"/>
                  </a:moveTo>
                  <a:cubicBezTo>
                    <a:pt x="874" y="1"/>
                    <a:pt x="582" y="146"/>
                    <a:pt x="0" y="437"/>
                  </a:cubicBezTo>
                  <a:cubicBezTo>
                    <a:pt x="472" y="798"/>
                    <a:pt x="804" y="1020"/>
                    <a:pt x="1165" y="1352"/>
                  </a:cubicBezTo>
                  <a:cubicBezTo>
                    <a:pt x="12837" y="12914"/>
                    <a:pt x="24510" y="24586"/>
                    <a:pt x="36154" y="36259"/>
                  </a:cubicBezTo>
                  <a:cubicBezTo>
                    <a:pt x="42753" y="42719"/>
                    <a:pt x="49213" y="49179"/>
                    <a:pt x="55701" y="55667"/>
                  </a:cubicBezTo>
                  <a:cubicBezTo>
                    <a:pt x="60414" y="60269"/>
                    <a:pt x="65044" y="65010"/>
                    <a:pt x="69674" y="69641"/>
                  </a:cubicBezTo>
                  <a:cubicBezTo>
                    <a:pt x="70700" y="70555"/>
                    <a:pt x="71643" y="71609"/>
                    <a:pt x="72669" y="72524"/>
                  </a:cubicBezTo>
                  <a:cubicBezTo>
                    <a:pt x="72780" y="72635"/>
                    <a:pt x="72891" y="72635"/>
                    <a:pt x="73029" y="72746"/>
                  </a:cubicBezTo>
                  <a:cubicBezTo>
                    <a:pt x="73251" y="72524"/>
                    <a:pt x="73362" y="72302"/>
                    <a:pt x="73584" y="72053"/>
                  </a:cubicBezTo>
                  <a:cubicBezTo>
                    <a:pt x="73251" y="71609"/>
                    <a:pt x="72891" y="71360"/>
                    <a:pt x="72669" y="71027"/>
                  </a:cubicBezTo>
                  <a:cubicBezTo>
                    <a:pt x="64018" y="62487"/>
                    <a:pt x="55451" y="53920"/>
                    <a:pt x="46801" y="45270"/>
                  </a:cubicBezTo>
                  <a:cubicBezTo>
                    <a:pt x="42060" y="40640"/>
                    <a:pt x="37430" y="35898"/>
                    <a:pt x="32689" y="31296"/>
                  </a:cubicBezTo>
                  <a:cubicBezTo>
                    <a:pt x="25314" y="23893"/>
                    <a:pt x="18022" y="16601"/>
                    <a:pt x="10647" y="9226"/>
                  </a:cubicBezTo>
                  <a:cubicBezTo>
                    <a:pt x="7736" y="6343"/>
                    <a:pt x="4741" y="3432"/>
                    <a:pt x="1858" y="437"/>
                  </a:cubicBezTo>
                  <a:cubicBezTo>
                    <a:pt x="1511" y="146"/>
                    <a:pt x="1338"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695;p69"/>
            <p:cNvSpPr/>
            <p:nvPr/>
          </p:nvSpPr>
          <p:spPr>
            <a:xfrm>
              <a:off x="2765850" y="3265618"/>
              <a:ext cx="1007411" cy="989913"/>
            </a:xfrm>
            <a:custGeom>
              <a:avLst/>
              <a:gdLst/>
              <a:ahLst/>
              <a:cxnLst/>
              <a:rect l="l" t="t" r="r" b="b"/>
              <a:pathLst>
                <a:path w="73695" h="72415" extrusionOk="0">
                  <a:moveTo>
                    <a:pt x="1165" y="0"/>
                  </a:moveTo>
                  <a:cubicBezTo>
                    <a:pt x="915" y="222"/>
                    <a:pt x="583" y="333"/>
                    <a:pt x="0" y="693"/>
                  </a:cubicBezTo>
                  <a:cubicBezTo>
                    <a:pt x="583" y="1026"/>
                    <a:pt x="915" y="1276"/>
                    <a:pt x="1165" y="1497"/>
                  </a:cubicBezTo>
                  <a:cubicBezTo>
                    <a:pt x="7847" y="8207"/>
                    <a:pt x="14556" y="14889"/>
                    <a:pt x="21266" y="21598"/>
                  </a:cubicBezTo>
                  <a:cubicBezTo>
                    <a:pt x="25757" y="25979"/>
                    <a:pt x="30277" y="30498"/>
                    <a:pt x="34657" y="34879"/>
                  </a:cubicBezTo>
                  <a:cubicBezTo>
                    <a:pt x="44250" y="44361"/>
                    <a:pt x="53732" y="53954"/>
                    <a:pt x="63298" y="63409"/>
                  </a:cubicBezTo>
                  <a:cubicBezTo>
                    <a:pt x="66070" y="66181"/>
                    <a:pt x="68981" y="68954"/>
                    <a:pt x="71754" y="71837"/>
                  </a:cubicBezTo>
                  <a:cubicBezTo>
                    <a:pt x="72135" y="72237"/>
                    <a:pt x="72529" y="72415"/>
                    <a:pt x="72999" y="72415"/>
                  </a:cubicBezTo>
                  <a:cubicBezTo>
                    <a:pt x="73213" y="72415"/>
                    <a:pt x="73443" y="72378"/>
                    <a:pt x="73695" y="72309"/>
                  </a:cubicBezTo>
                  <a:cubicBezTo>
                    <a:pt x="49435" y="48160"/>
                    <a:pt x="25314" y="24149"/>
                    <a:pt x="1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696;p69"/>
            <p:cNvSpPr/>
            <p:nvPr/>
          </p:nvSpPr>
          <p:spPr>
            <a:xfrm>
              <a:off x="2727943" y="3290634"/>
              <a:ext cx="977473" cy="960413"/>
            </a:xfrm>
            <a:custGeom>
              <a:avLst/>
              <a:gdLst/>
              <a:ahLst/>
              <a:cxnLst/>
              <a:rect l="l" t="t" r="r" b="b"/>
              <a:pathLst>
                <a:path w="71505" h="70257" extrusionOk="0">
                  <a:moveTo>
                    <a:pt x="805" y="0"/>
                  </a:moveTo>
                  <a:cubicBezTo>
                    <a:pt x="694" y="139"/>
                    <a:pt x="472" y="361"/>
                    <a:pt x="1" y="693"/>
                  </a:cubicBezTo>
                  <a:cubicBezTo>
                    <a:pt x="361" y="943"/>
                    <a:pt x="694" y="1165"/>
                    <a:pt x="916" y="1386"/>
                  </a:cubicBezTo>
                  <a:cubicBezTo>
                    <a:pt x="4381" y="4852"/>
                    <a:pt x="7986" y="8456"/>
                    <a:pt x="11562" y="11922"/>
                  </a:cubicBezTo>
                  <a:cubicBezTo>
                    <a:pt x="16165" y="16635"/>
                    <a:pt x="20906" y="21266"/>
                    <a:pt x="25647" y="26007"/>
                  </a:cubicBezTo>
                  <a:cubicBezTo>
                    <a:pt x="28780" y="29112"/>
                    <a:pt x="31885" y="32245"/>
                    <a:pt x="35129" y="35350"/>
                  </a:cubicBezTo>
                  <a:cubicBezTo>
                    <a:pt x="41478" y="41838"/>
                    <a:pt x="47938" y="48187"/>
                    <a:pt x="54426" y="54647"/>
                  </a:cubicBezTo>
                  <a:cubicBezTo>
                    <a:pt x="59278" y="59499"/>
                    <a:pt x="64241" y="64351"/>
                    <a:pt x="69093" y="69314"/>
                  </a:cubicBezTo>
                  <a:cubicBezTo>
                    <a:pt x="69675" y="69896"/>
                    <a:pt x="70368" y="70257"/>
                    <a:pt x="71505" y="70257"/>
                  </a:cubicBezTo>
                  <a:lnTo>
                    <a:pt x="70701" y="69453"/>
                  </a:lnTo>
                  <a:cubicBezTo>
                    <a:pt x="69675" y="68288"/>
                    <a:pt x="68510" y="67235"/>
                    <a:pt x="67457" y="66098"/>
                  </a:cubicBezTo>
                  <a:cubicBezTo>
                    <a:pt x="59500" y="58224"/>
                    <a:pt x="51653" y="50377"/>
                    <a:pt x="43668" y="42531"/>
                  </a:cubicBezTo>
                  <a:lnTo>
                    <a:pt x="20324" y="19186"/>
                  </a:lnTo>
                  <a:cubicBezTo>
                    <a:pt x="14224" y="13059"/>
                    <a:pt x="8097" y="6931"/>
                    <a:pt x="1969" y="943"/>
                  </a:cubicBezTo>
                  <a:cubicBezTo>
                    <a:pt x="1747" y="582"/>
                    <a:pt x="1387" y="361"/>
                    <a:pt x="1165" y="139"/>
                  </a:cubicBezTo>
                  <a:cubicBezTo>
                    <a:pt x="1165" y="139"/>
                    <a:pt x="1054" y="139"/>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697;p69"/>
            <p:cNvSpPr/>
            <p:nvPr/>
          </p:nvSpPr>
          <p:spPr>
            <a:xfrm>
              <a:off x="3095967" y="3145472"/>
              <a:ext cx="980508" cy="972921"/>
            </a:xfrm>
            <a:custGeom>
              <a:avLst/>
              <a:gdLst/>
              <a:ahLst/>
              <a:cxnLst/>
              <a:rect l="l" t="t" r="r" b="b"/>
              <a:pathLst>
                <a:path w="71727" h="71172" extrusionOk="0">
                  <a:moveTo>
                    <a:pt x="1165" y="0"/>
                  </a:moveTo>
                  <a:cubicBezTo>
                    <a:pt x="804" y="111"/>
                    <a:pt x="472" y="222"/>
                    <a:pt x="0" y="361"/>
                  </a:cubicBezTo>
                  <a:cubicBezTo>
                    <a:pt x="23678" y="24038"/>
                    <a:pt x="47355" y="47494"/>
                    <a:pt x="71033" y="71172"/>
                  </a:cubicBezTo>
                  <a:cubicBezTo>
                    <a:pt x="71393" y="70811"/>
                    <a:pt x="71504" y="70590"/>
                    <a:pt x="71726" y="70229"/>
                  </a:cubicBezTo>
                  <a:cubicBezTo>
                    <a:pt x="48159" y="46801"/>
                    <a:pt x="24731" y="23456"/>
                    <a:pt x="1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698;p69"/>
            <p:cNvSpPr/>
            <p:nvPr/>
          </p:nvSpPr>
          <p:spPr>
            <a:xfrm>
              <a:off x="3151303" y="3136682"/>
              <a:ext cx="950557" cy="940400"/>
            </a:xfrm>
            <a:custGeom>
              <a:avLst/>
              <a:gdLst/>
              <a:ahLst/>
              <a:cxnLst/>
              <a:rect l="l" t="t" r="r" b="b"/>
              <a:pathLst>
                <a:path w="69536" h="68793" extrusionOk="0">
                  <a:moveTo>
                    <a:pt x="794" y="0"/>
                  </a:moveTo>
                  <a:cubicBezTo>
                    <a:pt x="562" y="0"/>
                    <a:pt x="305" y="90"/>
                    <a:pt x="0" y="310"/>
                  </a:cubicBezTo>
                  <a:cubicBezTo>
                    <a:pt x="222" y="532"/>
                    <a:pt x="444" y="865"/>
                    <a:pt x="693" y="1115"/>
                  </a:cubicBezTo>
                  <a:cubicBezTo>
                    <a:pt x="2662" y="3083"/>
                    <a:pt x="4741" y="4913"/>
                    <a:pt x="6682" y="6881"/>
                  </a:cubicBezTo>
                  <a:cubicBezTo>
                    <a:pt x="14556" y="14728"/>
                    <a:pt x="22402" y="22602"/>
                    <a:pt x="30249" y="30337"/>
                  </a:cubicBezTo>
                  <a:cubicBezTo>
                    <a:pt x="39149" y="39348"/>
                    <a:pt x="48048" y="48248"/>
                    <a:pt x="57059" y="57148"/>
                  </a:cubicBezTo>
                  <a:lnTo>
                    <a:pt x="68149" y="68238"/>
                  </a:lnTo>
                  <a:cubicBezTo>
                    <a:pt x="68260" y="68349"/>
                    <a:pt x="68510" y="68571"/>
                    <a:pt x="68732" y="68682"/>
                  </a:cubicBezTo>
                  <a:cubicBezTo>
                    <a:pt x="68732" y="68793"/>
                    <a:pt x="68843" y="68793"/>
                    <a:pt x="68953" y="68793"/>
                  </a:cubicBezTo>
                  <a:cubicBezTo>
                    <a:pt x="69064" y="68571"/>
                    <a:pt x="69203" y="68460"/>
                    <a:pt x="69314" y="68349"/>
                  </a:cubicBezTo>
                  <a:lnTo>
                    <a:pt x="69314" y="67989"/>
                  </a:lnTo>
                  <a:cubicBezTo>
                    <a:pt x="69425" y="67878"/>
                    <a:pt x="69425" y="67878"/>
                    <a:pt x="69536" y="67767"/>
                  </a:cubicBezTo>
                  <a:cubicBezTo>
                    <a:pt x="69203" y="67545"/>
                    <a:pt x="68843" y="67295"/>
                    <a:pt x="68510" y="67074"/>
                  </a:cubicBezTo>
                  <a:cubicBezTo>
                    <a:pt x="63408" y="62000"/>
                    <a:pt x="58224" y="56898"/>
                    <a:pt x="53122" y="51714"/>
                  </a:cubicBezTo>
                  <a:cubicBezTo>
                    <a:pt x="48409" y="47084"/>
                    <a:pt x="43668" y="42342"/>
                    <a:pt x="38927" y="37601"/>
                  </a:cubicBezTo>
                  <a:cubicBezTo>
                    <a:pt x="29334" y="28036"/>
                    <a:pt x="19630" y="18443"/>
                    <a:pt x="10037" y="8850"/>
                  </a:cubicBezTo>
                  <a:cubicBezTo>
                    <a:pt x="7264" y="6077"/>
                    <a:pt x="4492" y="3305"/>
                    <a:pt x="1830" y="532"/>
                  </a:cubicBezTo>
                  <a:cubicBezTo>
                    <a:pt x="1486" y="240"/>
                    <a:pt x="1174" y="0"/>
                    <a:pt x="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699;p69"/>
            <p:cNvSpPr/>
            <p:nvPr/>
          </p:nvSpPr>
          <p:spPr>
            <a:xfrm>
              <a:off x="3208143" y="3129806"/>
              <a:ext cx="912664" cy="906348"/>
            </a:xfrm>
            <a:custGeom>
              <a:avLst/>
              <a:gdLst/>
              <a:ahLst/>
              <a:cxnLst/>
              <a:rect l="l" t="t" r="r" b="b"/>
              <a:pathLst>
                <a:path w="66764" h="66302" extrusionOk="0">
                  <a:moveTo>
                    <a:pt x="858" y="0"/>
                  </a:moveTo>
                  <a:cubicBezTo>
                    <a:pt x="659" y="0"/>
                    <a:pt x="412" y="87"/>
                    <a:pt x="1" y="231"/>
                  </a:cubicBezTo>
                  <a:cubicBezTo>
                    <a:pt x="22070" y="22301"/>
                    <a:pt x="44112" y="44232"/>
                    <a:pt x="66293" y="66301"/>
                  </a:cubicBezTo>
                  <a:cubicBezTo>
                    <a:pt x="66764" y="65275"/>
                    <a:pt x="66764" y="65275"/>
                    <a:pt x="66071" y="64582"/>
                  </a:cubicBezTo>
                  <a:cubicBezTo>
                    <a:pt x="61108" y="59592"/>
                    <a:pt x="56145" y="54740"/>
                    <a:pt x="51182" y="49777"/>
                  </a:cubicBezTo>
                  <a:cubicBezTo>
                    <a:pt x="43197" y="41820"/>
                    <a:pt x="35101" y="33724"/>
                    <a:pt x="27033" y="25767"/>
                  </a:cubicBezTo>
                  <a:cubicBezTo>
                    <a:pt x="18605" y="17310"/>
                    <a:pt x="10287" y="8993"/>
                    <a:pt x="1831" y="675"/>
                  </a:cubicBezTo>
                  <a:cubicBezTo>
                    <a:pt x="1349" y="193"/>
                    <a:pt x="1156"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700;p69"/>
            <p:cNvSpPr/>
            <p:nvPr/>
          </p:nvSpPr>
          <p:spPr>
            <a:xfrm>
              <a:off x="2691567" y="3316019"/>
              <a:ext cx="938049" cy="924393"/>
            </a:xfrm>
            <a:custGeom>
              <a:avLst/>
              <a:gdLst/>
              <a:ahLst/>
              <a:cxnLst/>
              <a:rect l="l" t="t" r="r" b="b"/>
              <a:pathLst>
                <a:path w="68621" h="67622" extrusionOk="0">
                  <a:moveTo>
                    <a:pt x="804" y="1"/>
                  </a:moveTo>
                  <a:cubicBezTo>
                    <a:pt x="582" y="222"/>
                    <a:pt x="361" y="361"/>
                    <a:pt x="0" y="583"/>
                  </a:cubicBezTo>
                  <a:cubicBezTo>
                    <a:pt x="804" y="1498"/>
                    <a:pt x="1636" y="2302"/>
                    <a:pt x="2440" y="2995"/>
                  </a:cubicBezTo>
                  <a:cubicBezTo>
                    <a:pt x="8789" y="9372"/>
                    <a:pt x="15138" y="15610"/>
                    <a:pt x="21376" y="21959"/>
                  </a:cubicBezTo>
                  <a:cubicBezTo>
                    <a:pt x="33520" y="33965"/>
                    <a:pt x="45525" y="45970"/>
                    <a:pt x="57531" y="58003"/>
                  </a:cubicBezTo>
                  <a:cubicBezTo>
                    <a:pt x="60553" y="60886"/>
                    <a:pt x="63547" y="63880"/>
                    <a:pt x="66430" y="66903"/>
                  </a:cubicBezTo>
                  <a:cubicBezTo>
                    <a:pt x="66922" y="67371"/>
                    <a:pt x="67493" y="67621"/>
                    <a:pt x="68209" y="67621"/>
                  </a:cubicBezTo>
                  <a:cubicBezTo>
                    <a:pt x="68341" y="67621"/>
                    <a:pt x="68478" y="67613"/>
                    <a:pt x="68621" y="67596"/>
                  </a:cubicBezTo>
                  <a:cubicBezTo>
                    <a:pt x="45997" y="44944"/>
                    <a:pt x="23456" y="22542"/>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701;p69"/>
            <p:cNvSpPr/>
            <p:nvPr/>
          </p:nvSpPr>
          <p:spPr>
            <a:xfrm>
              <a:off x="2653660" y="3344453"/>
              <a:ext cx="901673" cy="885556"/>
            </a:xfrm>
            <a:custGeom>
              <a:avLst/>
              <a:gdLst/>
              <a:ahLst/>
              <a:cxnLst/>
              <a:rect l="l" t="t" r="r" b="b"/>
              <a:pathLst>
                <a:path w="65960" h="64781" extrusionOk="0">
                  <a:moveTo>
                    <a:pt x="1054" y="0"/>
                  </a:moveTo>
                  <a:cubicBezTo>
                    <a:pt x="805" y="111"/>
                    <a:pt x="694" y="111"/>
                    <a:pt x="694" y="222"/>
                  </a:cubicBezTo>
                  <a:cubicBezTo>
                    <a:pt x="472" y="361"/>
                    <a:pt x="361" y="471"/>
                    <a:pt x="1" y="804"/>
                  </a:cubicBezTo>
                  <a:cubicBezTo>
                    <a:pt x="472" y="1054"/>
                    <a:pt x="805" y="1275"/>
                    <a:pt x="1054" y="1608"/>
                  </a:cubicBezTo>
                  <a:cubicBezTo>
                    <a:pt x="7986" y="8429"/>
                    <a:pt x="14806" y="15249"/>
                    <a:pt x="21737" y="22181"/>
                  </a:cubicBezTo>
                  <a:cubicBezTo>
                    <a:pt x="29805" y="30166"/>
                    <a:pt x="37901" y="38234"/>
                    <a:pt x="45997" y="46330"/>
                  </a:cubicBezTo>
                  <a:cubicBezTo>
                    <a:pt x="51986" y="52207"/>
                    <a:pt x="57891" y="58113"/>
                    <a:pt x="63769" y="64129"/>
                  </a:cubicBezTo>
                  <a:cubicBezTo>
                    <a:pt x="64198" y="64538"/>
                    <a:pt x="64687" y="64781"/>
                    <a:pt x="65280" y="64781"/>
                  </a:cubicBezTo>
                  <a:cubicBezTo>
                    <a:pt x="65493" y="64781"/>
                    <a:pt x="65718" y="64750"/>
                    <a:pt x="65960" y="64684"/>
                  </a:cubicBezTo>
                  <a:cubicBezTo>
                    <a:pt x="44250" y="43086"/>
                    <a:pt x="22652" y="21487"/>
                    <a:pt x="1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702;p69"/>
            <p:cNvSpPr/>
            <p:nvPr/>
          </p:nvSpPr>
          <p:spPr>
            <a:xfrm>
              <a:off x="3264996" y="3124530"/>
              <a:ext cx="873253" cy="862727"/>
            </a:xfrm>
            <a:custGeom>
              <a:avLst/>
              <a:gdLst/>
              <a:ahLst/>
              <a:cxnLst/>
              <a:rect l="l" t="t" r="r" b="b"/>
              <a:pathLst>
                <a:path w="63881" h="63111" extrusionOk="0">
                  <a:moveTo>
                    <a:pt x="858" y="0"/>
                  </a:moveTo>
                  <a:cubicBezTo>
                    <a:pt x="610" y="0"/>
                    <a:pt x="334" y="54"/>
                    <a:pt x="1" y="146"/>
                  </a:cubicBezTo>
                  <a:cubicBezTo>
                    <a:pt x="21128" y="21162"/>
                    <a:pt x="42282" y="42206"/>
                    <a:pt x="63298" y="63111"/>
                  </a:cubicBezTo>
                  <a:cubicBezTo>
                    <a:pt x="63769" y="62196"/>
                    <a:pt x="63880" y="62196"/>
                    <a:pt x="63076" y="61364"/>
                  </a:cubicBezTo>
                  <a:cubicBezTo>
                    <a:pt x="58446" y="56872"/>
                    <a:pt x="53955" y="52353"/>
                    <a:pt x="49324" y="47862"/>
                  </a:cubicBezTo>
                  <a:cubicBezTo>
                    <a:pt x="40535" y="39073"/>
                    <a:pt x="31774" y="30173"/>
                    <a:pt x="22874" y="21411"/>
                  </a:cubicBezTo>
                  <a:cubicBezTo>
                    <a:pt x="16525" y="15062"/>
                    <a:pt x="10037" y="8574"/>
                    <a:pt x="3577" y="2225"/>
                  </a:cubicBezTo>
                  <a:cubicBezTo>
                    <a:pt x="2995" y="1532"/>
                    <a:pt x="2413" y="1061"/>
                    <a:pt x="1831" y="368"/>
                  </a:cubicBezTo>
                  <a:cubicBezTo>
                    <a:pt x="1506" y="108"/>
                    <a:pt x="1210"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703;p69"/>
            <p:cNvSpPr/>
            <p:nvPr/>
          </p:nvSpPr>
          <p:spPr>
            <a:xfrm>
              <a:off x="2622206" y="3374390"/>
              <a:ext cx="865284" cy="852721"/>
            </a:xfrm>
            <a:custGeom>
              <a:avLst/>
              <a:gdLst/>
              <a:ahLst/>
              <a:cxnLst/>
              <a:rect l="l" t="t" r="r" b="b"/>
              <a:pathLst>
                <a:path w="63298" h="62379" extrusionOk="0">
                  <a:moveTo>
                    <a:pt x="693" y="0"/>
                  </a:moveTo>
                  <a:cubicBezTo>
                    <a:pt x="472" y="250"/>
                    <a:pt x="222" y="472"/>
                    <a:pt x="0" y="694"/>
                  </a:cubicBezTo>
                  <a:cubicBezTo>
                    <a:pt x="222" y="943"/>
                    <a:pt x="583" y="1276"/>
                    <a:pt x="804" y="1498"/>
                  </a:cubicBezTo>
                  <a:cubicBezTo>
                    <a:pt x="6128" y="6821"/>
                    <a:pt x="11312" y="12033"/>
                    <a:pt x="16636" y="17218"/>
                  </a:cubicBezTo>
                  <a:lnTo>
                    <a:pt x="35822" y="36404"/>
                  </a:lnTo>
                  <a:cubicBezTo>
                    <a:pt x="41921" y="42531"/>
                    <a:pt x="48049" y="48631"/>
                    <a:pt x="54176" y="54758"/>
                  </a:cubicBezTo>
                  <a:cubicBezTo>
                    <a:pt x="56616" y="57087"/>
                    <a:pt x="59028" y="59500"/>
                    <a:pt x="61329" y="61801"/>
                  </a:cubicBezTo>
                  <a:cubicBezTo>
                    <a:pt x="61729" y="62201"/>
                    <a:pt x="62129" y="62378"/>
                    <a:pt x="62601" y="62378"/>
                  </a:cubicBezTo>
                  <a:cubicBezTo>
                    <a:pt x="62816" y="62378"/>
                    <a:pt x="63046" y="62342"/>
                    <a:pt x="63298" y="62272"/>
                  </a:cubicBezTo>
                  <a:cubicBezTo>
                    <a:pt x="62965" y="61939"/>
                    <a:pt x="62854" y="61690"/>
                    <a:pt x="62605" y="61468"/>
                  </a:cubicBezTo>
                  <a:cubicBezTo>
                    <a:pt x="61218" y="60193"/>
                    <a:pt x="59943" y="58917"/>
                    <a:pt x="58695" y="57642"/>
                  </a:cubicBezTo>
                  <a:cubicBezTo>
                    <a:pt x="49906" y="48992"/>
                    <a:pt x="41117" y="40203"/>
                    <a:pt x="32356" y="31441"/>
                  </a:cubicBezTo>
                  <a:cubicBezTo>
                    <a:pt x="25757" y="24953"/>
                    <a:pt x="19297" y="18383"/>
                    <a:pt x="12810" y="11895"/>
                  </a:cubicBezTo>
                  <a:cubicBezTo>
                    <a:pt x="9704" y="8789"/>
                    <a:pt x="6571" y="5795"/>
                    <a:pt x="3577" y="2662"/>
                  </a:cubicBezTo>
                  <a:cubicBezTo>
                    <a:pt x="2662" y="1747"/>
                    <a:pt x="1608" y="943"/>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704;p69"/>
            <p:cNvSpPr/>
            <p:nvPr/>
          </p:nvSpPr>
          <p:spPr>
            <a:xfrm>
              <a:off x="2585816" y="3406227"/>
              <a:ext cx="840281" cy="827295"/>
            </a:xfrm>
            <a:custGeom>
              <a:avLst/>
              <a:gdLst/>
              <a:ahLst/>
              <a:cxnLst/>
              <a:rect l="l" t="t" r="r" b="b"/>
              <a:pathLst>
                <a:path w="61469" h="60519" extrusionOk="0">
                  <a:moveTo>
                    <a:pt x="1054" y="0"/>
                  </a:moveTo>
                  <a:cubicBezTo>
                    <a:pt x="694" y="222"/>
                    <a:pt x="472" y="333"/>
                    <a:pt x="1" y="694"/>
                  </a:cubicBezTo>
                  <a:cubicBezTo>
                    <a:pt x="583" y="1137"/>
                    <a:pt x="916" y="1387"/>
                    <a:pt x="1165" y="1608"/>
                  </a:cubicBezTo>
                  <a:cubicBezTo>
                    <a:pt x="5768" y="6239"/>
                    <a:pt x="10287" y="10730"/>
                    <a:pt x="14917" y="15249"/>
                  </a:cubicBezTo>
                  <a:lnTo>
                    <a:pt x="26700" y="27033"/>
                  </a:lnTo>
                  <a:cubicBezTo>
                    <a:pt x="36155" y="36376"/>
                    <a:pt x="45637" y="45859"/>
                    <a:pt x="55119" y="55313"/>
                  </a:cubicBezTo>
                  <a:cubicBezTo>
                    <a:pt x="56727" y="56949"/>
                    <a:pt x="58335" y="58557"/>
                    <a:pt x="59971" y="60165"/>
                  </a:cubicBezTo>
                  <a:cubicBezTo>
                    <a:pt x="60248" y="60401"/>
                    <a:pt x="60422" y="60518"/>
                    <a:pt x="60626" y="60518"/>
                  </a:cubicBezTo>
                  <a:cubicBezTo>
                    <a:pt x="60830" y="60518"/>
                    <a:pt x="61066" y="60401"/>
                    <a:pt x="61468" y="60165"/>
                  </a:cubicBezTo>
                  <a:cubicBezTo>
                    <a:pt x="60525" y="59250"/>
                    <a:pt x="59721" y="58446"/>
                    <a:pt x="58806" y="57531"/>
                  </a:cubicBezTo>
                  <a:cubicBezTo>
                    <a:pt x="51071" y="49768"/>
                    <a:pt x="43197" y="42032"/>
                    <a:pt x="35462" y="34297"/>
                  </a:cubicBezTo>
                  <a:cubicBezTo>
                    <a:pt x="30388" y="29223"/>
                    <a:pt x="25175" y="24122"/>
                    <a:pt x="20102" y="18937"/>
                  </a:cubicBezTo>
                  <a:cubicBezTo>
                    <a:pt x="13863" y="12810"/>
                    <a:pt x="7736" y="6571"/>
                    <a:pt x="1498" y="444"/>
                  </a:cubicBezTo>
                  <a:cubicBezTo>
                    <a:pt x="1387" y="222"/>
                    <a:pt x="1165" y="111"/>
                    <a:pt x="1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705;p69"/>
            <p:cNvSpPr/>
            <p:nvPr/>
          </p:nvSpPr>
          <p:spPr>
            <a:xfrm>
              <a:off x="2558913" y="3440717"/>
              <a:ext cx="813365" cy="806653"/>
            </a:xfrm>
            <a:custGeom>
              <a:avLst/>
              <a:gdLst/>
              <a:ahLst/>
              <a:cxnLst/>
              <a:rect l="l" t="t" r="r" b="b"/>
              <a:pathLst>
                <a:path w="59500" h="59009" extrusionOk="0">
                  <a:moveTo>
                    <a:pt x="693" y="0"/>
                  </a:moveTo>
                  <a:cubicBezTo>
                    <a:pt x="472" y="250"/>
                    <a:pt x="250" y="472"/>
                    <a:pt x="0" y="804"/>
                  </a:cubicBezTo>
                  <a:cubicBezTo>
                    <a:pt x="361" y="1165"/>
                    <a:pt x="693" y="1387"/>
                    <a:pt x="943" y="1636"/>
                  </a:cubicBezTo>
                  <a:cubicBezTo>
                    <a:pt x="4741" y="5324"/>
                    <a:pt x="8429" y="9011"/>
                    <a:pt x="12144" y="12726"/>
                  </a:cubicBezTo>
                  <a:cubicBezTo>
                    <a:pt x="20101" y="20684"/>
                    <a:pt x="28086" y="28530"/>
                    <a:pt x="36043" y="36515"/>
                  </a:cubicBezTo>
                  <a:cubicBezTo>
                    <a:pt x="43335" y="43779"/>
                    <a:pt x="50599" y="50960"/>
                    <a:pt x="57780" y="58224"/>
                  </a:cubicBezTo>
                  <a:cubicBezTo>
                    <a:pt x="57891" y="58335"/>
                    <a:pt x="58002" y="58474"/>
                    <a:pt x="58002" y="58474"/>
                  </a:cubicBezTo>
                  <a:cubicBezTo>
                    <a:pt x="58364" y="58835"/>
                    <a:pt x="58567" y="59008"/>
                    <a:pt x="58777" y="59008"/>
                  </a:cubicBezTo>
                  <a:cubicBezTo>
                    <a:pt x="58969" y="59008"/>
                    <a:pt x="59168" y="58863"/>
                    <a:pt x="59499" y="58585"/>
                  </a:cubicBezTo>
                  <a:cubicBezTo>
                    <a:pt x="59277" y="58224"/>
                    <a:pt x="58917" y="57891"/>
                    <a:pt x="58584" y="57531"/>
                  </a:cubicBezTo>
                  <a:cubicBezTo>
                    <a:pt x="46912" y="45859"/>
                    <a:pt x="35239" y="34214"/>
                    <a:pt x="23456" y="22541"/>
                  </a:cubicBezTo>
                  <a:cubicBezTo>
                    <a:pt x="16746" y="15832"/>
                    <a:pt x="10065" y="9122"/>
                    <a:pt x="3355" y="2440"/>
                  </a:cubicBezTo>
                  <a:cubicBezTo>
                    <a:pt x="2551" y="1636"/>
                    <a:pt x="1747" y="943"/>
                    <a:pt x="943" y="111"/>
                  </a:cubicBezTo>
                  <a:cubicBezTo>
                    <a:pt x="943" y="0"/>
                    <a:pt x="804" y="0"/>
                    <a:pt x="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706;p69"/>
            <p:cNvSpPr/>
            <p:nvPr/>
          </p:nvSpPr>
          <p:spPr>
            <a:xfrm>
              <a:off x="3326402" y="3123149"/>
              <a:ext cx="822838" cy="811807"/>
            </a:xfrm>
            <a:custGeom>
              <a:avLst/>
              <a:gdLst/>
              <a:ahLst/>
              <a:cxnLst/>
              <a:rect l="l" t="t" r="r" b="b"/>
              <a:pathLst>
                <a:path w="60193" h="59386" extrusionOk="0">
                  <a:moveTo>
                    <a:pt x="976" y="0"/>
                  </a:moveTo>
                  <a:cubicBezTo>
                    <a:pt x="702" y="0"/>
                    <a:pt x="382" y="76"/>
                    <a:pt x="0" y="247"/>
                  </a:cubicBezTo>
                  <a:cubicBezTo>
                    <a:pt x="472" y="469"/>
                    <a:pt x="693" y="718"/>
                    <a:pt x="1054" y="940"/>
                  </a:cubicBezTo>
                  <a:cubicBezTo>
                    <a:pt x="5102" y="5099"/>
                    <a:pt x="9122" y="9147"/>
                    <a:pt x="13281" y="13195"/>
                  </a:cubicBezTo>
                  <a:cubicBezTo>
                    <a:pt x="16996" y="16882"/>
                    <a:pt x="20684" y="20570"/>
                    <a:pt x="24371" y="24174"/>
                  </a:cubicBezTo>
                  <a:cubicBezTo>
                    <a:pt x="28308" y="28083"/>
                    <a:pt x="32245" y="32020"/>
                    <a:pt x="36043" y="35957"/>
                  </a:cubicBezTo>
                  <a:cubicBezTo>
                    <a:pt x="42753" y="42639"/>
                    <a:pt x="49463" y="49349"/>
                    <a:pt x="56144" y="55920"/>
                  </a:cubicBezTo>
                  <a:lnTo>
                    <a:pt x="59277" y="59053"/>
                  </a:lnTo>
                  <a:cubicBezTo>
                    <a:pt x="59388" y="59164"/>
                    <a:pt x="59610" y="59275"/>
                    <a:pt x="59860" y="59386"/>
                  </a:cubicBezTo>
                  <a:cubicBezTo>
                    <a:pt x="60192" y="58692"/>
                    <a:pt x="60081" y="58249"/>
                    <a:pt x="59499" y="57667"/>
                  </a:cubicBezTo>
                  <a:cubicBezTo>
                    <a:pt x="58473" y="56752"/>
                    <a:pt x="57309" y="55587"/>
                    <a:pt x="56255" y="54534"/>
                  </a:cubicBezTo>
                  <a:cubicBezTo>
                    <a:pt x="48520" y="46909"/>
                    <a:pt x="40785" y="39174"/>
                    <a:pt x="33160" y="31438"/>
                  </a:cubicBezTo>
                  <a:cubicBezTo>
                    <a:pt x="26811" y="25089"/>
                    <a:pt x="20462" y="18851"/>
                    <a:pt x="14113" y="12502"/>
                  </a:cubicBezTo>
                  <a:cubicBezTo>
                    <a:pt x="10065" y="8454"/>
                    <a:pt x="6128" y="4517"/>
                    <a:pt x="2080" y="607"/>
                  </a:cubicBezTo>
                  <a:cubicBezTo>
                    <a:pt x="1797" y="236"/>
                    <a:pt x="1458" y="0"/>
                    <a:pt x="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707;p69"/>
            <p:cNvSpPr/>
            <p:nvPr/>
          </p:nvSpPr>
          <p:spPr>
            <a:xfrm>
              <a:off x="2530480" y="3474072"/>
              <a:ext cx="797453" cy="789128"/>
            </a:xfrm>
            <a:custGeom>
              <a:avLst/>
              <a:gdLst/>
              <a:ahLst/>
              <a:cxnLst/>
              <a:rect l="l" t="t" r="r" b="b"/>
              <a:pathLst>
                <a:path w="58336" h="57727" extrusionOk="0">
                  <a:moveTo>
                    <a:pt x="694" y="0"/>
                  </a:moveTo>
                  <a:cubicBezTo>
                    <a:pt x="472" y="444"/>
                    <a:pt x="361" y="693"/>
                    <a:pt x="1" y="1026"/>
                  </a:cubicBezTo>
                  <a:cubicBezTo>
                    <a:pt x="361" y="1387"/>
                    <a:pt x="694" y="1608"/>
                    <a:pt x="1054" y="1830"/>
                  </a:cubicBezTo>
                  <a:cubicBezTo>
                    <a:pt x="4631" y="5434"/>
                    <a:pt x="8318" y="9122"/>
                    <a:pt x="11895" y="12699"/>
                  </a:cubicBezTo>
                  <a:cubicBezTo>
                    <a:pt x="20102" y="20794"/>
                    <a:pt x="28198" y="28863"/>
                    <a:pt x="36404" y="36958"/>
                  </a:cubicBezTo>
                  <a:cubicBezTo>
                    <a:pt x="43086" y="43668"/>
                    <a:pt x="49796" y="50489"/>
                    <a:pt x="56505" y="57170"/>
                  </a:cubicBezTo>
                  <a:cubicBezTo>
                    <a:pt x="56952" y="57556"/>
                    <a:pt x="57151" y="57727"/>
                    <a:pt x="57415" y="57727"/>
                  </a:cubicBezTo>
                  <a:cubicBezTo>
                    <a:pt x="57626" y="57727"/>
                    <a:pt x="57879" y="57617"/>
                    <a:pt x="58335" y="57420"/>
                  </a:cubicBezTo>
                  <a:cubicBezTo>
                    <a:pt x="39066" y="38234"/>
                    <a:pt x="19991" y="19159"/>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708;p69"/>
            <p:cNvSpPr/>
            <p:nvPr/>
          </p:nvSpPr>
          <p:spPr>
            <a:xfrm>
              <a:off x="2506981" y="3515000"/>
              <a:ext cx="773572" cy="766860"/>
            </a:xfrm>
            <a:custGeom>
              <a:avLst/>
              <a:gdLst/>
              <a:ahLst/>
              <a:cxnLst/>
              <a:rect l="l" t="t" r="r" b="b"/>
              <a:pathLst>
                <a:path w="56589" h="56098" extrusionOk="0">
                  <a:moveTo>
                    <a:pt x="444" y="1"/>
                  </a:moveTo>
                  <a:cubicBezTo>
                    <a:pt x="334" y="222"/>
                    <a:pt x="112" y="583"/>
                    <a:pt x="1" y="805"/>
                  </a:cubicBezTo>
                  <a:cubicBezTo>
                    <a:pt x="694" y="1498"/>
                    <a:pt x="1387" y="2191"/>
                    <a:pt x="2080" y="2773"/>
                  </a:cubicBezTo>
                  <a:cubicBezTo>
                    <a:pt x="6683" y="7403"/>
                    <a:pt x="11313" y="12006"/>
                    <a:pt x="15943" y="16636"/>
                  </a:cubicBezTo>
                  <a:cubicBezTo>
                    <a:pt x="22403" y="23235"/>
                    <a:pt x="29002" y="29695"/>
                    <a:pt x="35573" y="36155"/>
                  </a:cubicBezTo>
                  <a:cubicBezTo>
                    <a:pt x="42033" y="42643"/>
                    <a:pt x="48520" y="49103"/>
                    <a:pt x="54870" y="55563"/>
                  </a:cubicBezTo>
                  <a:cubicBezTo>
                    <a:pt x="55289" y="55924"/>
                    <a:pt x="55490" y="56097"/>
                    <a:pt x="55716" y="56097"/>
                  </a:cubicBezTo>
                  <a:cubicBezTo>
                    <a:pt x="55923" y="56097"/>
                    <a:pt x="56151" y="55952"/>
                    <a:pt x="56589" y="55674"/>
                  </a:cubicBezTo>
                  <a:lnTo>
                    <a:pt x="55895" y="54980"/>
                  </a:lnTo>
                  <a:cubicBezTo>
                    <a:pt x="53372" y="52457"/>
                    <a:pt x="50711" y="49907"/>
                    <a:pt x="48160" y="47356"/>
                  </a:cubicBezTo>
                  <a:cubicBezTo>
                    <a:pt x="40314" y="39510"/>
                    <a:pt x="32329" y="31552"/>
                    <a:pt x="24482" y="23678"/>
                  </a:cubicBezTo>
                  <a:cubicBezTo>
                    <a:pt x="17080" y="16414"/>
                    <a:pt x="9816" y="9122"/>
                    <a:pt x="2524" y="1858"/>
                  </a:cubicBezTo>
                  <a:cubicBezTo>
                    <a:pt x="1969" y="1276"/>
                    <a:pt x="1387" y="694"/>
                    <a:pt x="805" y="112"/>
                  </a:cubicBezTo>
                  <a:cubicBezTo>
                    <a:pt x="694" y="112"/>
                    <a:pt x="583" y="1"/>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709;p69"/>
            <p:cNvSpPr/>
            <p:nvPr/>
          </p:nvSpPr>
          <p:spPr>
            <a:xfrm>
              <a:off x="3394246" y="3123873"/>
              <a:ext cx="762950" cy="757646"/>
            </a:xfrm>
            <a:custGeom>
              <a:avLst/>
              <a:gdLst/>
              <a:ahLst/>
              <a:cxnLst/>
              <a:rect l="l" t="t" r="r" b="b"/>
              <a:pathLst>
                <a:path w="55812" h="55424" extrusionOk="0">
                  <a:moveTo>
                    <a:pt x="640" y="0"/>
                  </a:moveTo>
                  <a:cubicBezTo>
                    <a:pt x="446" y="0"/>
                    <a:pt x="234" y="28"/>
                    <a:pt x="0" y="83"/>
                  </a:cubicBezTo>
                  <a:cubicBezTo>
                    <a:pt x="361" y="416"/>
                    <a:pt x="582" y="776"/>
                    <a:pt x="832" y="998"/>
                  </a:cubicBezTo>
                  <a:cubicBezTo>
                    <a:pt x="3133" y="3327"/>
                    <a:pt x="5434" y="5628"/>
                    <a:pt x="7763" y="7929"/>
                  </a:cubicBezTo>
                  <a:cubicBezTo>
                    <a:pt x="12477" y="12560"/>
                    <a:pt x="17107" y="17190"/>
                    <a:pt x="21737" y="21903"/>
                  </a:cubicBezTo>
                  <a:cubicBezTo>
                    <a:pt x="28197" y="28280"/>
                    <a:pt x="34546" y="34629"/>
                    <a:pt x="40895" y="40978"/>
                  </a:cubicBezTo>
                  <a:cubicBezTo>
                    <a:pt x="45525" y="45608"/>
                    <a:pt x="50156" y="50100"/>
                    <a:pt x="54758" y="54730"/>
                  </a:cubicBezTo>
                  <a:cubicBezTo>
                    <a:pt x="55008" y="54952"/>
                    <a:pt x="55229" y="55063"/>
                    <a:pt x="55451" y="55423"/>
                  </a:cubicBezTo>
                  <a:cubicBezTo>
                    <a:pt x="55812" y="54619"/>
                    <a:pt x="55701" y="54037"/>
                    <a:pt x="55118" y="53566"/>
                  </a:cubicBezTo>
                  <a:cubicBezTo>
                    <a:pt x="54647" y="53233"/>
                    <a:pt x="54204" y="52762"/>
                    <a:pt x="53843" y="52290"/>
                  </a:cubicBezTo>
                  <a:cubicBezTo>
                    <a:pt x="49213" y="47688"/>
                    <a:pt x="44611" y="43169"/>
                    <a:pt x="39980" y="38538"/>
                  </a:cubicBezTo>
                  <a:cubicBezTo>
                    <a:pt x="29472" y="28141"/>
                    <a:pt x="19075" y="17633"/>
                    <a:pt x="8567" y="7236"/>
                  </a:cubicBezTo>
                  <a:cubicBezTo>
                    <a:pt x="6377" y="5046"/>
                    <a:pt x="4159" y="2966"/>
                    <a:pt x="2080" y="776"/>
                  </a:cubicBezTo>
                  <a:cubicBezTo>
                    <a:pt x="1663" y="255"/>
                    <a:pt x="1230"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710;p69"/>
            <p:cNvSpPr/>
            <p:nvPr/>
          </p:nvSpPr>
          <p:spPr>
            <a:xfrm>
              <a:off x="2464153" y="3598756"/>
              <a:ext cx="723539" cy="718468"/>
            </a:xfrm>
            <a:custGeom>
              <a:avLst/>
              <a:gdLst/>
              <a:ahLst/>
              <a:cxnLst/>
              <a:rect l="l" t="t" r="r" b="b"/>
              <a:pathLst>
                <a:path w="52929" h="52558" extrusionOk="0">
                  <a:moveTo>
                    <a:pt x="361" y="1"/>
                  </a:moveTo>
                  <a:cubicBezTo>
                    <a:pt x="250" y="334"/>
                    <a:pt x="112" y="583"/>
                    <a:pt x="1" y="1165"/>
                  </a:cubicBezTo>
                  <a:cubicBezTo>
                    <a:pt x="250" y="1276"/>
                    <a:pt x="583" y="1498"/>
                    <a:pt x="943" y="1859"/>
                  </a:cubicBezTo>
                  <a:cubicBezTo>
                    <a:pt x="5435" y="6239"/>
                    <a:pt x="9954" y="10731"/>
                    <a:pt x="14446" y="15250"/>
                  </a:cubicBezTo>
                  <a:cubicBezTo>
                    <a:pt x="19409" y="20324"/>
                    <a:pt x="24510" y="25425"/>
                    <a:pt x="29584" y="30499"/>
                  </a:cubicBezTo>
                  <a:cubicBezTo>
                    <a:pt x="35129" y="35933"/>
                    <a:pt x="40674" y="41478"/>
                    <a:pt x="46219" y="47024"/>
                  </a:cubicBezTo>
                  <a:cubicBezTo>
                    <a:pt x="47938" y="48743"/>
                    <a:pt x="49685" y="50378"/>
                    <a:pt x="51293" y="52097"/>
                  </a:cubicBezTo>
                  <a:cubicBezTo>
                    <a:pt x="51564" y="52369"/>
                    <a:pt x="51836" y="52557"/>
                    <a:pt x="52150" y="52557"/>
                  </a:cubicBezTo>
                  <a:cubicBezTo>
                    <a:pt x="52381" y="52557"/>
                    <a:pt x="52635" y="52455"/>
                    <a:pt x="52929" y="52208"/>
                  </a:cubicBezTo>
                  <a:cubicBezTo>
                    <a:pt x="52679" y="51876"/>
                    <a:pt x="52347" y="51626"/>
                    <a:pt x="52097" y="51404"/>
                  </a:cubicBezTo>
                  <a:cubicBezTo>
                    <a:pt x="49214" y="48410"/>
                    <a:pt x="46219" y="45526"/>
                    <a:pt x="43225" y="42504"/>
                  </a:cubicBezTo>
                  <a:lnTo>
                    <a:pt x="32689" y="31996"/>
                  </a:lnTo>
                  <a:cubicBezTo>
                    <a:pt x="25647" y="25065"/>
                    <a:pt x="18716" y="18134"/>
                    <a:pt x="11784" y="11202"/>
                  </a:cubicBezTo>
                  <a:lnTo>
                    <a:pt x="1387" y="805"/>
                  </a:lnTo>
                  <a:cubicBezTo>
                    <a:pt x="1165" y="583"/>
                    <a:pt x="943" y="334"/>
                    <a:pt x="694" y="112"/>
                  </a:cubicBezTo>
                  <a:cubicBezTo>
                    <a:pt x="583" y="112"/>
                    <a:pt x="472" y="112"/>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711;p69"/>
            <p:cNvSpPr/>
            <p:nvPr/>
          </p:nvSpPr>
          <p:spPr>
            <a:xfrm>
              <a:off x="2484631" y="3552906"/>
              <a:ext cx="751959" cy="746765"/>
            </a:xfrm>
            <a:custGeom>
              <a:avLst/>
              <a:gdLst/>
              <a:ahLst/>
              <a:cxnLst/>
              <a:rect l="l" t="t" r="r" b="b"/>
              <a:pathLst>
                <a:path w="55008" h="54628" extrusionOk="0">
                  <a:moveTo>
                    <a:pt x="471" y="0"/>
                  </a:moveTo>
                  <a:cubicBezTo>
                    <a:pt x="250" y="472"/>
                    <a:pt x="139" y="804"/>
                    <a:pt x="0" y="1054"/>
                  </a:cubicBezTo>
                  <a:cubicBezTo>
                    <a:pt x="471" y="1608"/>
                    <a:pt x="943" y="1969"/>
                    <a:pt x="1386" y="2440"/>
                  </a:cubicBezTo>
                  <a:cubicBezTo>
                    <a:pt x="9149" y="10175"/>
                    <a:pt x="16885" y="17911"/>
                    <a:pt x="24731" y="25646"/>
                  </a:cubicBezTo>
                  <a:lnTo>
                    <a:pt x="46579" y="47494"/>
                  </a:lnTo>
                  <a:lnTo>
                    <a:pt x="53261" y="54176"/>
                  </a:lnTo>
                  <a:cubicBezTo>
                    <a:pt x="53626" y="54482"/>
                    <a:pt x="53798" y="54628"/>
                    <a:pt x="54034" y="54628"/>
                  </a:cubicBezTo>
                  <a:cubicBezTo>
                    <a:pt x="54246" y="54628"/>
                    <a:pt x="54508" y="54510"/>
                    <a:pt x="55007" y="54287"/>
                  </a:cubicBezTo>
                  <a:cubicBezTo>
                    <a:pt x="36736" y="36154"/>
                    <a:pt x="18604" y="18133"/>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712;p69"/>
            <p:cNvSpPr/>
            <p:nvPr/>
          </p:nvSpPr>
          <p:spPr>
            <a:xfrm>
              <a:off x="3463977" y="3130148"/>
              <a:ext cx="697771" cy="691101"/>
            </a:xfrm>
            <a:custGeom>
              <a:avLst/>
              <a:gdLst/>
              <a:ahLst/>
              <a:cxnLst/>
              <a:rect l="l" t="t" r="r" b="b"/>
              <a:pathLst>
                <a:path w="51044" h="50556" extrusionOk="0">
                  <a:moveTo>
                    <a:pt x="656" y="1"/>
                  </a:moveTo>
                  <a:cubicBezTo>
                    <a:pt x="450" y="1"/>
                    <a:pt x="233" y="32"/>
                    <a:pt x="1" y="95"/>
                  </a:cubicBezTo>
                  <a:cubicBezTo>
                    <a:pt x="222" y="428"/>
                    <a:pt x="444" y="650"/>
                    <a:pt x="805" y="899"/>
                  </a:cubicBezTo>
                  <a:cubicBezTo>
                    <a:pt x="2995" y="3201"/>
                    <a:pt x="5296" y="5391"/>
                    <a:pt x="7625" y="7720"/>
                  </a:cubicBezTo>
                  <a:cubicBezTo>
                    <a:pt x="14557" y="14651"/>
                    <a:pt x="21488" y="21444"/>
                    <a:pt x="28419" y="28375"/>
                  </a:cubicBezTo>
                  <a:lnTo>
                    <a:pt x="47134" y="47090"/>
                  </a:lnTo>
                  <a:cubicBezTo>
                    <a:pt x="48160" y="48144"/>
                    <a:pt x="49103" y="49059"/>
                    <a:pt x="50128" y="50001"/>
                  </a:cubicBezTo>
                  <a:cubicBezTo>
                    <a:pt x="50239" y="50223"/>
                    <a:pt x="50489" y="50334"/>
                    <a:pt x="50711" y="50556"/>
                  </a:cubicBezTo>
                  <a:cubicBezTo>
                    <a:pt x="51043" y="49752"/>
                    <a:pt x="50711" y="49170"/>
                    <a:pt x="50239" y="48615"/>
                  </a:cubicBezTo>
                  <a:cubicBezTo>
                    <a:pt x="42726" y="41212"/>
                    <a:pt x="35351" y="33810"/>
                    <a:pt x="27837" y="26435"/>
                  </a:cubicBezTo>
                  <a:cubicBezTo>
                    <a:pt x="21238" y="19836"/>
                    <a:pt x="14557" y="13126"/>
                    <a:pt x="7958" y="6555"/>
                  </a:cubicBezTo>
                  <a:cubicBezTo>
                    <a:pt x="5989" y="4587"/>
                    <a:pt x="4049" y="2729"/>
                    <a:pt x="2191" y="788"/>
                  </a:cubicBezTo>
                  <a:cubicBezTo>
                    <a:pt x="1756" y="271"/>
                    <a:pt x="1260" y="1"/>
                    <a:pt x="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713;p69"/>
            <p:cNvSpPr/>
            <p:nvPr/>
          </p:nvSpPr>
          <p:spPr>
            <a:xfrm>
              <a:off x="2448624" y="3644618"/>
              <a:ext cx="691702" cy="690198"/>
            </a:xfrm>
            <a:custGeom>
              <a:avLst/>
              <a:gdLst/>
              <a:ahLst/>
              <a:cxnLst/>
              <a:rect l="l" t="t" r="r" b="b"/>
              <a:pathLst>
                <a:path w="50600" h="50490" extrusionOk="0">
                  <a:moveTo>
                    <a:pt x="333" y="1"/>
                  </a:moveTo>
                  <a:cubicBezTo>
                    <a:pt x="111" y="444"/>
                    <a:pt x="111" y="805"/>
                    <a:pt x="0" y="1138"/>
                  </a:cubicBezTo>
                  <a:cubicBezTo>
                    <a:pt x="16497" y="17551"/>
                    <a:pt x="33021" y="34076"/>
                    <a:pt x="49435" y="50489"/>
                  </a:cubicBezTo>
                  <a:cubicBezTo>
                    <a:pt x="49906" y="50350"/>
                    <a:pt x="50128" y="50240"/>
                    <a:pt x="50599" y="50129"/>
                  </a:cubicBezTo>
                  <a:cubicBezTo>
                    <a:pt x="50239" y="49657"/>
                    <a:pt x="50017" y="49436"/>
                    <a:pt x="49767" y="49214"/>
                  </a:cubicBezTo>
                  <a:cubicBezTo>
                    <a:pt x="48048" y="47578"/>
                    <a:pt x="46440" y="45970"/>
                    <a:pt x="44804" y="44251"/>
                  </a:cubicBezTo>
                  <a:cubicBezTo>
                    <a:pt x="37180" y="36737"/>
                    <a:pt x="29555" y="29113"/>
                    <a:pt x="21931" y="21488"/>
                  </a:cubicBezTo>
                  <a:cubicBezTo>
                    <a:pt x="15693" y="15361"/>
                    <a:pt x="9565" y="9122"/>
                    <a:pt x="3327" y="2995"/>
                  </a:cubicBezTo>
                  <a:cubicBezTo>
                    <a:pt x="2523" y="2191"/>
                    <a:pt x="1830" y="1387"/>
                    <a:pt x="1026" y="583"/>
                  </a:cubicBezTo>
                  <a:cubicBezTo>
                    <a:pt x="804" y="444"/>
                    <a:pt x="555" y="223"/>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714;p69"/>
            <p:cNvSpPr/>
            <p:nvPr/>
          </p:nvSpPr>
          <p:spPr>
            <a:xfrm>
              <a:off x="2432698" y="3695033"/>
              <a:ext cx="655312" cy="650350"/>
            </a:xfrm>
            <a:custGeom>
              <a:avLst/>
              <a:gdLst/>
              <a:ahLst/>
              <a:cxnLst/>
              <a:rect l="l" t="t" r="r" b="b"/>
              <a:pathLst>
                <a:path w="47938" h="47575" extrusionOk="0">
                  <a:moveTo>
                    <a:pt x="583" y="0"/>
                  </a:moveTo>
                  <a:lnTo>
                    <a:pt x="583" y="0"/>
                  </a:lnTo>
                  <a:cubicBezTo>
                    <a:pt x="1" y="804"/>
                    <a:pt x="222" y="1387"/>
                    <a:pt x="805" y="1858"/>
                  </a:cubicBezTo>
                  <a:cubicBezTo>
                    <a:pt x="1387" y="2302"/>
                    <a:pt x="1969" y="2884"/>
                    <a:pt x="2551" y="3466"/>
                  </a:cubicBezTo>
                  <a:cubicBezTo>
                    <a:pt x="11091" y="12005"/>
                    <a:pt x="19630" y="20573"/>
                    <a:pt x="28308" y="29112"/>
                  </a:cubicBezTo>
                  <a:cubicBezTo>
                    <a:pt x="34186" y="35129"/>
                    <a:pt x="40203" y="41006"/>
                    <a:pt x="46219" y="47023"/>
                  </a:cubicBezTo>
                  <a:cubicBezTo>
                    <a:pt x="46660" y="47403"/>
                    <a:pt x="46859" y="47574"/>
                    <a:pt x="47099" y="47574"/>
                  </a:cubicBezTo>
                  <a:cubicBezTo>
                    <a:pt x="47298" y="47574"/>
                    <a:pt x="47525" y="47458"/>
                    <a:pt x="47938" y="47245"/>
                  </a:cubicBezTo>
                  <a:cubicBezTo>
                    <a:pt x="32107" y="31552"/>
                    <a:pt x="16414" y="15832"/>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715;p69"/>
            <p:cNvSpPr/>
            <p:nvPr/>
          </p:nvSpPr>
          <p:spPr>
            <a:xfrm>
              <a:off x="2423225" y="3751887"/>
              <a:ext cx="615902" cy="603995"/>
            </a:xfrm>
            <a:custGeom>
              <a:avLst/>
              <a:gdLst/>
              <a:ahLst/>
              <a:cxnLst/>
              <a:rect l="l" t="t" r="r" b="b"/>
              <a:pathLst>
                <a:path w="45055" h="44184" extrusionOk="0">
                  <a:moveTo>
                    <a:pt x="472" y="0"/>
                  </a:moveTo>
                  <a:lnTo>
                    <a:pt x="472" y="0"/>
                  </a:lnTo>
                  <a:cubicBezTo>
                    <a:pt x="0" y="804"/>
                    <a:pt x="333" y="1275"/>
                    <a:pt x="915" y="1747"/>
                  </a:cubicBezTo>
                  <a:cubicBezTo>
                    <a:pt x="7265" y="7985"/>
                    <a:pt x="13503" y="14334"/>
                    <a:pt x="19880" y="20573"/>
                  </a:cubicBezTo>
                  <a:cubicBezTo>
                    <a:pt x="27033" y="27726"/>
                    <a:pt x="34186" y="35018"/>
                    <a:pt x="41478" y="42171"/>
                  </a:cubicBezTo>
                  <a:cubicBezTo>
                    <a:pt x="41921" y="42642"/>
                    <a:pt x="42504" y="43086"/>
                    <a:pt x="42975" y="43668"/>
                  </a:cubicBezTo>
                  <a:cubicBezTo>
                    <a:pt x="43312" y="44005"/>
                    <a:pt x="43602" y="44184"/>
                    <a:pt x="43991" y="44184"/>
                  </a:cubicBezTo>
                  <a:cubicBezTo>
                    <a:pt x="44274" y="44184"/>
                    <a:pt x="44610" y="44088"/>
                    <a:pt x="45054" y="43890"/>
                  </a:cubicBezTo>
                  <a:cubicBezTo>
                    <a:pt x="44472" y="43446"/>
                    <a:pt x="44001" y="43197"/>
                    <a:pt x="43779" y="42864"/>
                  </a:cubicBezTo>
                  <a:cubicBezTo>
                    <a:pt x="38705" y="37901"/>
                    <a:pt x="33604" y="32799"/>
                    <a:pt x="28530" y="27837"/>
                  </a:cubicBezTo>
                  <a:cubicBezTo>
                    <a:pt x="19408" y="18715"/>
                    <a:pt x="10398" y="9704"/>
                    <a:pt x="1276" y="693"/>
                  </a:cubicBezTo>
                  <a:cubicBezTo>
                    <a:pt x="1276" y="582"/>
                    <a:pt x="1165" y="582"/>
                    <a:pt x="1165" y="471"/>
                  </a:cubicBezTo>
                  <a:cubicBezTo>
                    <a:pt x="915" y="361"/>
                    <a:pt x="694" y="111"/>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716;p69"/>
            <p:cNvSpPr/>
            <p:nvPr/>
          </p:nvSpPr>
          <p:spPr>
            <a:xfrm>
              <a:off x="3538260" y="3140920"/>
              <a:ext cx="618937" cy="614002"/>
            </a:xfrm>
            <a:custGeom>
              <a:avLst/>
              <a:gdLst/>
              <a:ahLst/>
              <a:cxnLst/>
              <a:rect l="l" t="t" r="r" b="b"/>
              <a:pathLst>
                <a:path w="45277" h="44916" extrusionOk="0">
                  <a:moveTo>
                    <a:pt x="1" y="0"/>
                  </a:moveTo>
                  <a:lnTo>
                    <a:pt x="1831" y="1830"/>
                  </a:lnTo>
                  <a:lnTo>
                    <a:pt x="15943" y="15943"/>
                  </a:lnTo>
                  <a:cubicBezTo>
                    <a:pt x="25287" y="25286"/>
                    <a:pt x="34769" y="34657"/>
                    <a:pt x="44112" y="44001"/>
                  </a:cubicBezTo>
                  <a:cubicBezTo>
                    <a:pt x="44223" y="44112"/>
                    <a:pt x="44362" y="44223"/>
                    <a:pt x="44473" y="44361"/>
                  </a:cubicBezTo>
                  <a:cubicBezTo>
                    <a:pt x="44694" y="44583"/>
                    <a:pt x="44916" y="44694"/>
                    <a:pt x="45166" y="44916"/>
                  </a:cubicBezTo>
                  <a:cubicBezTo>
                    <a:pt x="45277" y="44001"/>
                    <a:pt x="45055" y="43419"/>
                    <a:pt x="44473" y="42837"/>
                  </a:cubicBezTo>
                  <a:cubicBezTo>
                    <a:pt x="37763" y="36266"/>
                    <a:pt x="31053" y="29556"/>
                    <a:pt x="24483" y="22985"/>
                  </a:cubicBezTo>
                  <a:cubicBezTo>
                    <a:pt x="17191" y="15693"/>
                    <a:pt x="9927" y="8429"/>
                    <a:pt x="2635" y="1026"/>
                  </a:cubicBezTo>
                  <a:cubicBezTo>
                    <a:pt x="1942" y="333"/>
                    <a:pt x="1138"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717;p69"/>
            <p:cNvSpPr/>
            <p:nvPr/>
          </p:nvSpPr>
          <p:spPr>
            <a:xfrm>
              <a:off x="2420190" y="3811762"/>
              <a:ext cx="555644" cy="550368"/>
            </a:xfrm>
            <a:custGeom>
              <a:avLst/>
              <a:gdLst/>
              <a:ahLst/>
              <a:cxnLst/>
              <a:rect l="l" t="t" r="r" b="b"/>
              <a:pathLst>
                <a:path w="40647" h="40261" extrusionOk="0">
                  <a:moveTo>
                    <a:pt x="333" y="1"/>
                  </a:moveTo>
                  <a:lnTo>
                    <a:pt x="333" y="1"/>
                  </a:lnTo>
                  <a:cubicBezTo>
                    <a:pt x="1" y="833"/>
                    <a:pt x="333" y="1276"/>
                    <a:pt x="916" y="1858"/>
                  </a:cubicBezTo>
                  <a:cubicBezTo>
                    <a:pt x="3688" y="4520"/>
                    <a:pt x="6350" y="7182"/>
                    <a:pt x="9011" y="9843"/>
                  </a:cubicBezTo>
                  <a:cubicBezTo>
                    <a:pt x="18937" y="19769"/>
                    <a:pt x="28863" y="29695"/>
                    <a:pt x="38816" y="39648"/>
                  </a:cubicBezTo>
                  <a:cubicBezTo>
                    <a:pt x="39193" y="40025"/>
                    <a:pt x="39531" y="40261"/>
                    <a:pt x="39961" y="40261"/>
                  </a:cubicBezTo>
                  <a:cubicBezTo>
                    <a:pt x="40164" y="40261"/>
                    <a:pt x="40388" y="40208"/>
                    <a:pt x="40646" y="40092"/>
                  </a:cubicBezTo>
                  <a:cubicBezTo>
                    <a:pt x="39260" y="38373"/>
                    <a:pt x="1027" y="36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718;p69"/>
            <p:cNvSpPr/>
            <p:nvPr/>
          </p:nvSpPr>
          <p:spPr>
            <a:xfrm>
              <a:off x="3621647" y="3159867"/>
              <a:ext cx="521155" cy="519255"/>
            </a:xfrm>
            <a:custGeom>
              <a:avLst/>
              <a:gdLst/>
              <a:ahLst/>
              <a:cxnLst/>
              <a:rect l="l" t="t" r="r" b="b"/>
              <a:pathLst>
                <a:path w="38124" h="37985" extrusionOk="0">
                  <a:moveTo>
                    <a:pt x="1" y="1"/>
                  </a:moveTo>
                  <a:lnTo>
                    <a:pt x="1" y="1"/>
                  </a:lnTo>
                  <a:cubicBezTo>
                    <a:pt x="472" y="444"/>
                    <a:pt x="694" y="805"/>
                    <a:pt x="943" y="1027"/>
                  </a:cubicBezTo>
                  <a:cubicBezTo>
                    <a:pt x="3355" y="3466"/>
                    <a:pt x="5906" y="5879"/>
                    <a:pt x="8318" y="8318"/>
                  </a:cubicBezTo>
                  <a:cubicBezTo>
                    <a:pt x="17911" y="17884"/>
                    <a:pt x="27615" y="27588"/>
                    <a:pt x="37319" y="37181"/>
                  </a:cubicBezTo>
                  <a:lnTo>
                    <a:pt x="38123" y="37985"/>
                  </a:lnTo>
                  <a:cubicBezTo>
                    <a:pt x="38123" y="36737"/>
                    <a:pt x="37679" y="36044"/>
                    <a:pt x="36986" y="35351"/>
                  </a:cubicBezTo>
                  <a:cubicBezTo>
                    <a:pt x="31552" y="30028"/>
                    <a:pt x="26118" y="24593"/>
                    <a:pt x="20795" y="19270"/>
                  </a:cubicBezTo>
                  <a:cubicBezTo>
                    <a:pt x="14806" y="13281"/>
                    <a:pt x="8789" y="7376"/>
                    <a:pt x="2912" y="1387"/>
                  </a:cubicBezTo>
                  <a:cubicBezTo>
                    <a:pt x="2080" y="555"/>
                    <a:pt x="1276" y="22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719;p69"/>
            <p:cNvSpPr/>
            <p:nvPr/>
          </p:nvSpPr>
          <p:spPr>
            <a:xfrm>
              <a:off x="2424742" y="3876571"/>
              <a:ext cx="489687" cy="485449"/>
            </a:xfrm>
            <a:custGeom>
              <a:avLst/>
              <a:gdLst/>
              <a:ahLst/>
              <a:cxnLst/>
              <a:rect l="l" t="t" r="r" b="b"/>
              <a:pathLst>
                <a:path w="35822" h="35512" extrusionOk="0">
                  <a:moveTo>
                    <a:pt x="111" y="1"/>
                  </a:moveTo>
                  <a:lnTo>
                    <a:pt x="111" y="1"/>
                  </a:lnTo>
                  <a:cubicBezTo>
                    <a:pt x="0" y="944"/>
                    <a:pt x="361" y="1637"/>
                    <a:pt x="915" y="2191"/>
                  </a:cubicBezTo>
                  <a:cubicBezTo>
                    <a:pt x="4159" y="5435"/>
                    <a:pt x="7514" y="8679"/>
                    <a:pt x="10758" y="11895"/>
                  </a:cubicBezTo>
                  <a:cubicBezTo>
                    <a:pt x="16525" y="17690"/>
                    <a:pt x="22181" y="23346"/>
                    <a:pt x="27948" y="29002"/>
                  </a:cubicBezTo>
                  <a:cubicBezTo>
                    <a:pt x="29916" y="30970"/>
                    <a:pt x="31885" y="32939"/>
                    <a:pt x="33853" y="34907"/>
                  </a:cubicBezTo>
                  <a:cubicBezTo>
                    <a:pt x="34213" y="35331"/>
                    <a:pt x="34703" y="35512"/>
                    <a:pt x="35223" y="35512"/>
                  </a:cubicBezTo>
                  <a:cubicBezTo>
                    <a:pt x="35384" y="35512"/>
                    <a:pt x="35547" y="35495"/>
                    <a:pt x="35711" y="35462"/>
                  </a:cubicBezTo>
                  <a:cubicBezTo>
                    <a:pt x="35711" y="35351"/>
                    <a:pt x="35711" y="35351"/>
                    <a:pt x="35822" y="35240"/>
                  </a:cubicBezTo>
                  <a:cubicBezTo>
                    <a:pt x="35461" y="35018"/>
                    <a:pt x="35129" y="34769"/>
                    <a:pt x="34879" y="34436"/>
                  </a:cubicBezTo>
                  <a:cubicBezTo>
                    <a:pt x="31663" y="31303"/>
                    <a:pt x="28530" y="28198"/>
                    <a:pt x="25314" y="24954"/>
                  </a:cubicBezTo>
                  <a:cubicBezTo>
                    <a:pt x="18937" y="18494"/>
                    <a:pt x="12477" y="12145"/>
                    <a:pt x="6017" y="5657"/>
                  </a:cubicBezTo>
                  <a:lnTo>
                    <a:pt x="804" y="472"/>
                  </a:lnTo>
                  <a:cubicBezTo>
                    <a:pt x="583" y="361"/>
                    <a:pt x="361" y="250"/>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720;p69"/>
            <p:cNvSpPr/>
            <p:nvPr/>
          </p:nvSpPr>
          <p:spPr>
            <a:xfrm>
              <a:off x="2437250" y="3949350"/>
              <a:ext cx="405931" cy="404413"/>
            </a:xfrm>
            <a:custGeom>
              <a:avLst/>
              <a:gdLst/>
              <a:ahLst/>
              <a:cxnLst/>
              <a:rect l="l" t="t" r="r" b="b"/>
              <a:pathLst>
                <a:path w="29695" h="29584" extrusionOk="0">
                  <a:moveTo>
                    <a:pt x="0" y="0"/>
                  </a:moveTo>
                  <a:cubicBezTo>
                    <a:pt x="139" y="1165"/>
                    <a:pt x="250" y="1969"/>
                    <a:pt x="1054" y="2551"/>
                  </a:cubicBezTo>
                  <a:lnTo>
                    <a:pt x="2218" y="3688"/>
                  </a:lnTo>
                  <a:cubicBezTo>
                    <a:pt x="10536" y="11894"/>
                    <a:pt x="18715" y="20101"/>
                    <a:pt x="26922" y="28308"/>
                  </a:cubicBezTo>
                  <a:cubicBezTo>
                    <a:pt x="27615" y="29112"/>
                    <a:pt x="28419" y="29583"/>
                    <a:pt x="29694" y="29583"/>
                  </a:cubicBezTo>
                  <a:cubicBezTo>
                    <a:pt x="19769" y="19741"/>
                    <a:pt x="10065" y="992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721;p69"/>
            <p:cNvSpPr/>
            <p:nvPr/>
          </p:nvSpPr>
          <p:spPr>
            <a:xfrm>
              <a:off x="3722846" y="3197774"/>
              <a:ext cx="390005" cy="385084"/>
            </a:xfrm>
            <a:custGeom>
              <a:avLst/>
              <a:gdLst/>
              <a:ahLst/>
              <a:cxnLst/>
              <a:rect l="l" t="t" r="r" b="b"/>
              <a:pathLst>
                <a:path w="28530" h="28170" extrusionOk="0">
                  <a:moveTo>
                    <a:pt x="0" y="0"/>
                  </a:moveTo>
                  <a:cubicBezTo>
                    <a:pt x="9482" y="9344"/>
                    <a:pt x="18826" y="18715"/>
                    <a:pt x="28308" y="28170"/>
                  </a:cubicBezTo>
                  <a:cubicBezTo>
                    <a:pt x="28419" y="28059"/>
                    <a:pt x="28419" y="28059"/>
                    <a:pt x="28530" y="28059"/>
                  </a:cubicBezTo>
                  <a:cubicBezTo>
                    <a:pt x="28086" y="26894"/>
                    <a:pt x="27726" y="25868"/>
                    <a:pt x="26811" y="25064"/>
                  </a:cubicBezTo>
                  <a:cubicBezTo>
                    <a:pt x="26229" y="24593"/>
                    <a:pt x="25757" y="24122"/>
                    <a:pt x="25314" y="23678"/>
                  </a:cubicBezTo>
                  <a:lnTo>
                    <a:pt x="7153" y="5545"/>
                  </a:lnTo>
                  <a:cubicBezTo>
                    <a:pt x="5767" y="4270"/>
                    <a:pt x="4519" y="2995"/>
                    <a:pt x="3244" y="1608"/>
                  </a:cubicBezTo>
                  <a:cubicBezTo>
                    <a:pt x="2301" y="693"/>
                    <a:pt x="1276" y="33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722;p69"/>
            <p:cNvSpPr/>
            <p:nvPr/>
          </p:nvSpPr>
          <p:spPr>
            <a:xfrm>
              <a:off x="2467571" y="4044097"/>
              <a:ext cx="280850" cy="282750"/>
            </a:xfrm>
            <a:custGeom>
              <a:avLst/>
              <a:gdLst/>
              <a:ahLst/>
              <a:cxnLst/>
              <a:rect l="l" t="t" r="r" b="b"/>
              <a:pathLst>
                <a:path w="20545" h="20684" extrusionOk="0">
                  <a:moveTo>
                    <a:pt x="0" y="1"/>
                  </a:moveTo>
                  <a:lnTo>
                    <a:pt x="0" y="1"/>
                  </a:lnTo>
                  <a:cubicBezTo>
                    <a:pt x="333" y="1165"/>
                    <a:pt x="693" y="2191"/>
                    <a:pt x="1498" y="2995"/>
                  </a:cubicBezTo>
                  <a:cubicBezTo>
                    <a:pt x="6932" y="8318"/>
                    <a:pt x="12338" y="13752"/>
                    <a:pt x="17662" y="19187"/>
                  </a:cubicBezTo>
                  <a:cubicBezTo>
                    <a:pt x="18466" y="19991"/>
                    <a:pt x="19519" y="20323"/>
                    <a:pt x="20545" y="20684"/>
                  </a:cubicBezTo>
                  <a:cubicBezTo>
                    <a:pt x="13614" y="13752"/>
                    <a:pt x="6793" y="693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723;p69"/>
            <p:cNvSpPr/>
            <p:nvPr/>
          </p:nvSpPr>
          <p:spPr>
            <a:xfrm>
              <a:off x="3871411" y="3278126"/>
              <a:ext cx="162605" cy="164122"/>
            </a:xfrm>
            <a:custGeom>
              <a:avLst/>
              <a:gdLst/>
              <a:ahLst/>
              <a:cxnLst/>
              <a:rect l="l" t="t" r="r" b="b"/>
              <a:pathLst>
                <a:path w="11895" h="12006" extrusionOk="0">
                  <a:moveTo>
                    <a:pt x="1" y="0"/>
                  </a:moveTo>
                  <a:lnTo>
                    <a:pt x="1" y="0"/>
                  </a:lnTo>
                  <a:cubicBezTo>
                    <a:pt x="3910" y="3937"/>
                    <a:pt x="7847" y="7985"/>
                    <a:pt x="11895" y="12005"/>
                  </a:cubicBezTo>
                  <a:cubicBezTo>
                    <a:pt x="9926" y="8207"/>
                    <a:pt x="2080" y="47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0"/>
                                        <p:tgtEl>
                                          <p:spTgt spid="39"/>
                                        </p:tgtEl>
                                      </p:cBhvr>
                                    </p:animEffect>
                                    <p:anim calcmode="lin" valueType="num">
                                      <p:cBhvr>
                                        <p:cTn id="8" dur="2000" fill="hold"/>
                                        <p:tgtEl>
                                          <p:spTgt spid="39"/>
                                        </p:tgtEl>
                                        <p:attrNameLst>
                                          <p:attrName>style.rotation</p:attrName>
                                        </p:attrNameLst>
                                      </p:cBhvr>
                                      <p:tavLst>
                                        <p:tav tm="0">
                                          <p:val>
                                            <p:fltVal val="720"/>
                                          </p:val>
                                        </p:tav>
                                        <p:tav tm="100000">
                                          <p:val>
                                            <p:fltVal val="0"/>
                                          </p:val>
                                        </p:tav>
                                      </p:tavLst>
                                    </p:anim>
                                    <p:anim calcmode="lin" valueType="num">
                                      <p:cBhvr>
                                        <p:cTn id="9" dur="2000" fill="hold"/>
                                        <p:tgtEl>
                                          <p:spTgt spid="39"/>
                                        </p:tgtEl>
                                        <p:attrNameLst>
                                          <p:attrName>ppt_h</p:attrName>
                                        </p:attrNameLst>
                                      </p:cBhvr>
                                      <p:tavLst>
                                        <p:tav tm="0">
                                          <p:val>
                                            <p:fltVal val="0"/>
                                          </p:val>
                                        </p:tav>
                                        <p:tav tm="100000">
                                          <p:val>
                                            <p:strVal val="#ppt_h"/>
                                          </p:val>
                                        </p:tav>
                                      </p:tavLst>
                                    </p:anim>
                                    <p:anim calcmode="lin" valueType="num">
                                      <p:cBhvr>
                                        <p:cTn id="10" dur="2000" fill="hold"/>
                                        <p:tgtEl>
                                          <p:spTgt spid="3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15"/>
        <p:cNvGrpSpPr/>
        <p:nvPr/>
      </p:nvGrpSpPr>
      <p:grpSpPr>
        <a:xfrm>
          <a:off x="0" y="0"/>
          <a:ext cx="0" cy="0"/>
          <a:chOff x="0" y="0"/>
          <a:chExt cx="0" cy="0"/>
        </a:xfrm>
      </p:grpSpPr>
      <p:sp>
        <p:nvSpPr>
          <p:cNvPr id="1817" name="Google Shape;1817;p39"/>
          <p:cNvSpPr/>
          <p:nvPr/>
        </p:nvSpPr>
        <p:spPr>
          <a:xfrm>
            <a:off x="3624218" y="5288087"/>
            <a:ext cx="44358" cy="57939"/>
          </a:xfrm>
          <a:custGeom>
            <a:avLst/>
            <a:gdLst/>
            <a:ahLst/>
            <a:cxnLst/>
            <a:rect l="l" t="t" r="r" b="b"/>
            <a:pathLst>
              <a:path w="712" h="930" extrusionOk="0">
                <a:moveTo>
                  <a:pt x="212" y="0"/>
                </a:moveTo>
                <a:lnTo>
                  <a:pt x="0" y="217"/>
                </a:lnTo>
                <a:lnTo>
                  <a:pt x="712" y="929"/>
                </a:lnTo>
                <a:cubicBezTo>
                  <a:pt x="697" y="770"/>
                  <a:pt x="684" y="613"/>
                  <a:pt x="669" y="453"/>
                </a:cubicBezTo>
                <a:lnTo>
                  <a:pt x="21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9"/>
          <p:cNvSpPr/>
          <p:nvPr/>
        </p:nvSpPr>
        <p:spPr>
          <a:xfrm>
            <a:off x="3621788" y="5285720"/>
            <a:ext cx="15637" cy="15949"/>
          </a:xfrm>
          <a:custGeom>
            <a:avLst/>
            <a:gdLst/>
            <a:ahLst/>
            <a:cxnLst/>
            <a:rect l="l" t="t" r="r" b="b"/>
            <a:pathLst>
              <a:path w="251" h="256" extrusionOk="0">
                <a:moveTo>
                  <a:pt x="213" y="1"/>
                </a:moveTo>
                <a:lnTo>
                  <a:pt x="1" y="218"/>
                </a:lnTo>
                <a:lnTo>
                  <a:pt x="39" y="255"/>
                </a:lnTo>
                <a:lnTo>
                  <a:pt x="251" y="38"/>
                </a:lnTo>
                <a:lnTo>
                  <a:pt x="21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9"/>
          <p:cNvSpPr/>
          <p:nvPr/>
        </p:nvSpPr>
        <p:spPr>
          <a:xfrm>
            <a:off x="3619483" y="5283414"/>
            <a:ext cx="15637" cy="15886"/>
          </a:xfrm>
          <a:custGeom>
            <a:avLst/>
            <a:gdLst/>
            <a:ahLst/>
            <a:cxnLst/>
            <a:rect l="l" t="t" r="r" b="b"/>
            <a:pathLst>
              <a:path w="251" h="255" extrusionOk="0">
                <a:moveTo>
                  <a:pt x="213" y="0"/>
                </a:moveTo>
                <a:lnTo>
                  <a:pt x="0" y="216"/>
                </a:lnTo>
                <a:lnTo>
                  <a:pt x="38" y="255"/>
                </a:lnTo>
                <a:lnTo>
                  <a:pt x="250" y="38"/>
                </a:lnTo>
                <a:lnTo>
                  <a:pt x="2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9"/>
          <p:cNvSpPr/>
          <p:nvPr/>
        </p:nvSpPr>
        <p:spPr>
          <a:xfrm>
            <a:off x="2278548" y="5288087"/>
            <a:ext cx="335672" cy="324396"/>
          </a:xfrm>
          <a:custGeom>
            <a:avLst/>
            <a:gdLst/>
            <a:ahLst/>
            <a:cxnLst/>
            <a:rect l="l" t="t" r="r" b="b"/>
            <a:pathLst>
              <a:path w="5388" h="5207" extrusionOk="0">
                <a:moveTo>
                  <a:pt x="218" y="0"/>
                </a:moveTo>
                <a:lnTo>
                  <a:pt x="1" y="217"/>
                </a:lnTo>
                <a:lnTo>
                  <a:pt x="4995" y="5206"/>
                </a:lnTo>
                <a:cubicBezTo>
                  <a:pt x="5122" y="5193"/>
                  <a:pt x="5255" y="5178"/>
                  <a:pt x="5387" y="5169"/>
                </a:cubicBezTo>
                <a:lnTo>
                  <a:pt x="218"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9"/>
          <p:cNvSpPr/>
          <p:nvPr/>
        </p:nvSpPr>
        <p:spPr>
          <a:xfrm>
            <a:off x="2276243" y="5299239"/>
            <a:ext cx="62" cy="62"/>
          </a:xfrm>
          <a:custGeom>
            <a:avLst/>
            <a:gdLst/>
            <a:ahLst/>
            <a:cxnLst/>
            <a:rect l="l" t="t" r="r" b="b"/>
            <a:pathLst>
              <a:path w="1" h="1" extrusionOk="0">
                <a:moveTo>
                  <a:pt x="0" y="1"/>
                </a:move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9"/>
          <p:cNvSpPr/>
          <p:nvPr/>
        </p:nvSpPr>
        <p:spPr>
          <a:xfrm>
            <a:off x="2276243" y="5299239"/>
            <a:ext cx="2367" cy="2430"/>
          </a:xfrm>
          <a:custGeom>
            <a:avLst/>
            <a:gdLst/>
            <a:ahLst/>
            <a:cxnLst/>
            <a:rect l="l" t="t" r="r" b="b"/>
            <a:pathLst>
              <a:path w="38" h="39" extrusionOk="0">
                <a:moveTo>
                  <a:pt x="38" y="38"/>
                </a:moveTo>
                <a:lnTo>
                  <a:pt x="38" y="38"/>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9"/>
          <p:cNvSpPr/>
          <p:nvPr/>
        </p:nvSpPr>
        <p:spPr>
          <a:xfrm>
            <a:off x="2276243" y="5285720"/>
            <a:ext cx="15949" cy="15949"/>
          </a:xfrm>
          <a:custGeom>
            <a:avLst/>
            <a:gdLst/>
            <a:ahLst/>
            <a:cxnLst/>
            <a:rect l="l" t="t" r="r" b="b"/>
            <a:pathLst>
              <a:path w="256" h="256" extrusionOk="0">
                <a:moveTo>
                  <a:pt x="218" y="1"/>
                </a:moveTo>
                <a:lnTo>
                  <a:pt x="0" y="218"/>
                </a:lnTo>
                <a:lnTo>
                  <a:pt x="38" y="255"/>
                </a:lnTo>
                <a:lnTo>
                  <a:pt x="255" y="38"/>
                </a:lnTo>
                <a:lnTo>
                  <a:pt x="21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9"/>
          <p:cNvSpPr/>
          <p:nvPr/>
        </p:nvSpPr>
        <p:spPr>
          <a:xfrm>
            <a:off x="2273938" y="5296871"/>
            <a:ext cx="2367" cy="2430"/>
          </a:xfrm>
          <a:custGeom>
            <a:avLst/>
            <a:gdLst/>
            <a:ahLst/>
            <a:cxnLst/>
            <a:rect l="l" t="t" r="r" b="b"/>
            <a:pathLst>
              <a:path w="38" h="39" extrusionOk="0">
                <a:moveTo>
                  <a:pt x="0" y="0"/>
                </a:moveTo>
                <a:lnTo>
                  <a:pt x="0" y="0"/>
                </a:lnTo>
                <a:lnTo>
                  <a:pt x="37" y="39"/>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9"/>
          <p:cNvSpPr/>
          <p:nvPr/>
        </p:nvSpPr>
        <p:spPr>
          <a:xfrm>
            <a:off x="2273938" y="5283414"/>
            <a:ext cx="15887" cy="15886"/>
          </a:xfrm>
          <a:custGeom>
            <a:avLst/>
            <a:gdLst/>
            <a:ahLst/>
            <a:cxnLst/>
            <a:rect l="l" t="t" r="r" b="b"/>
            <a:pathLst>
              <a:path w="255" h="255" extrusionOk="0">
                <a:moveTo>
                  <a:pt x="216" y="0"/>
                </a:moveTo>
                <a:lnTo>
                  <a:pt x="0" y="216"/>
                </a:lnTo>
                <a:lnTo>
                  <a:pt x="37" y="255"/>
                </a:lnTo>
                <a:lnTo>
                  <a:pt x="255" y="38"/>
                </a:lnTo>
                <a:lnTo>
                  <a:pt x="216"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9"/>
          <p:cNvSpPr/>
          <p:nvPr/>
        </p:nvSpPr>
        <p:spPr>
          <a:xfrm>
            <a:off x="930946" y="5299239"/>
            <a:ext cx="2430" cy="2430"/>
          </a:xfrm>
          <a:custGeom>
            <a:avLst/>
            <a:gdLst/>
            <a:ahLst/>
            <a:cxnLst/>
            <a:rect l="l" t="t" r="r" b="b"/>
            <a:pathLst>
              <a:path w="39" h="39" extrusionOk="0">
                <a:moveTo>
                  <a:pt x="1" y="1"/>
                </a:moveTo>
                <a:lnTo>
                  <a:pt x="38" y="38"/>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9"/>
          <p:cNvSpPr/>
          <p:nvPr/>
        </p:nvSpPr>
        <p:spPr>
          <a:xfrm>
            <a:off x="930946" y="5285720"/>
            <a:ext cx="15949" cy="15949"/>
          </a:xfrm>
          <a:custGeom>
            <a:avLst/>
            <a:gdLst/>
            <a:ahLst/>
            <a:cxnLst/>
            <a:rect l="l" t="t" r="r" b="b"/>
            <a:pathLst>
              <a:path w="256" h="256" extrusionOk="0">
                <a:moveTo>
                  <a:pt x="218" y="1"/>
                </a:moveTo>
                <a:lnTo>
                  <a:pt x="1" y="218"/>
                </a:lnTo>
                <a:lnTo>
                  <a:pt x="38" y="255"/>
                </a:lnTo>
                <a:lnTo>
                  <a:pt x="255" y="38"/>
                </a:lnTo>
                <a:lnTo>
                  <a:pt x="21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9"/>
          <p:cNvSpPr/>
          <p:nvPr/>
        </p:nvSpPr>
        <p:spPr>
          <a:xfrm>
            <a:off x="928641" y="5296871"/>
            <a:ext cx="2367" cy="2430"/>
          </a:xfrm>
          <a:custGeom>
            <a:avLst/>
            <a:gdLst/>
            <a:ahLst/>
            <a:cxnLst/>
            <a:rect l="l" t="t" r="r" b="b"/>
            <a:pathLst>
              <a:path w="38" h="39" extrusionOk="0">
                <a:moveTo>
                  <a:pt x="0" y="0"/>
                </a:moveTo>
                <a:lnTo>
                  <a:pt x="38" y="39"/>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9"/>
          <p:cNvSpPr/>
          <p:nvPr/>
        </p:nvSpPr>
        <p:spPr>
          <a:xfrm>
            <a:off x="928641" y="5283414"/>
            <a:ext cx="15949" cy="15886"/>
          </a:xfrm>
          <a:custGeom>
            <a:avLst/>
            <a:gdLst/>
            <a:ahLst/>
            <a:cxnLst/>
            <a:rect l="l" t="t" r="r" b="b"/>
            <a:pathLst>
              <a:path w="256" h="255" extrusionOk="0">
                <a:moveTo>
                  <a:pt x="217" y="0"/>
                </a:moveTo>
                <a:lnTo>
                  <a:pt x="0" y="216"/>
                </a:lnTo>
                <a:lnTo>
                  <a:pt x="38" y="255"/>
                </a:lnTo>
                <a:lnTo>
                  <a:pt x="255" y="38"/>
                </a:lnTo>
                <a:lnTo>
                  <a:pt x="21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64;p56"/>
          <p:cNvSpPr/>
          <p:nvPr/>
        </p:nvSpPr>
        <p:spPr>
          <a:xfrm>
            <a:off x="1388697" y="917731"/>
            <a:ext cx="1178658" cy="656092"/>
          </a:xfrm>
          <a:custGeom>
            <a:avLst/>
            <a:gdLst/>
            <a:ahLst/>
            <a:cxnLst/>
            <a:rect l="l" t="t" r="r" b="b"/>
            <a:pathLst>
              <a:path w="132529" h="75758" extrusionOk="0">
                <a:moveTo>
                  <a:pt x="35681" y="1"/>
                </a:moveTo>
                <a:cubicBezTo>
                  <a:pt x="28391" y="1"/>
                  <a:pt x="21714" y="3251"/>
                  <a:pt x="17602" y="6966"/>
                </a:cubicBezTo>
                <a:cubicBezTo>
                  <a:pt x="6338" y="17142"/>
                  <a:pt x="0" y="39095"/>
                  <a:pt x="43841" y="64496"/>
                </a:cubicBezTo>
                <a:cubicBezTo>
                  <a:pt x="57636" y="72490"/>
                  <a:pt x="69677" y="75757"/>
                  <a:pt x="79840" y="75757"/>
                </a:cubicBezTo>
                <a:cubicBezTo>
                  <a:pt x="123563" y="75757"/>
                  <a:pt x="132529" y="15282"/>
                  <a:pt x="96854" y="10434"/>
                </a:cubicBezTo>
                <a:cubicBezTo>
                  <a:pt x="91877" y="9757"/>
                  <a:pt x="87820" y="9515"/>
                  <a:pt x="84413" y="9515"/>
                </a:cubicBezTo>
                <a:cubicBezTo>
                  <a:pt x="75850" y="9515"/>
                  <a:pt x="71389" y="11044"/>
                  <a:pt x="66742" y="11044"/>
                </a:cubicBezTo>
                <a:cubicBezTo>
                  <a:pt x="62219" y="11044"/>
                  <a:pt x="57519" y="9596"/>
                  <a:pt x="48690" y="3882"/>
                </a:cubicBezTo>
                <a:cubicBezTo>
                  <a:pt x="44404" y="1110"/>
                  <a:pt x="39938" y="1"/>
                  <a:pt x="35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65;p56"/>
          <p:cNvSpPr/>
          <p:nvPr/>
        </p:nvSpPr>
        <p:spPr>
          <a:xfrm rot="412498">
            <a:off x="1618030" y="3256651"/>
            <a:ext cx="766385" cy="499217"/>
          </a:xfrm>
          <a:custGeom>
            <a:avLst/>
            <a:gdLst/>
            <a:ahLst/>
            <a:cxnLst/>
            <a:rect l="l" t="t" r="r" b="b"/>
            <a:pathLst>
              <a:path w="128434" h="70095" extrusionOk="0">
                <a:moveTo>
                  <a:pt x="89313" y="0"/>
                </a:moveTo>
                <a:cubicBezTo>
                  <a:pt x="87846" y="0"/>
                  <a:pt x="86325" y="120"/>
                  <a:pt x="84751" y="369"/>
                </a:cubicBezTo>
                <a:cubicBezTo>
                  <a:pt x="62519" y="3888"/>
                  <a:pt x="60490" y="10445"/>
                  <a:pt x="50383" y="10445"/>
                </a:cubicBezTo>
                <a:cubicBezTo>
                  <a:pt x="47051" y="10445"/>
                  <a:pt x="42841" y="9732"/>
                  <a:pt x="36739" y="7963"/>
                </a:cubicBezTo>
                <a:cubicBezTo>
                  <a:pt x="34405" y="7286"/>
                  <a:pt x="32140" y="6983"/>
                  <a:pt x="29967" y="6983"/>
                </a:cubicBezTo>
                <a:cubicBezTo>
                  <a:pt x="19766" y="6983"/>
                  <a:pt x="11601" y="13674"/>
                  <a:pt x="7855" y="19867"/>
                </a:cubicBezTo>
                <a:cubicBezTo>
                  <a:pt x="0" y="32856"/>
                  <a:pt x="251" y="55703"/>
                  <a:pt x="49548" y="67407"/>
                </a:cubicBezTo>
                <a:cubicBezTo>
                  <a:pt x="57352" y="69259"/>
                  <a:pt x="64386" y="70094"/>
                  <a:pt x="70689" y="70094"/>
                </a:cubicBezTo>
                <a:cubicBezTo>
                  <a:pt x="128434" y="70094"/>
                  <a:pt x="124821" y="0"/>
                  <a:pt x="89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64;p56"/>
          <p:cNvSpPr/>
          <p:nvPr/>
        </p:nvSpPr>
        <p:spPr>
          <a:xfrm>
            <a:off x="1356458" y="3312170"/>
            <a:ext cx="1178658" cy="656092"/>
          </a:xfrm>
          <a:custGeom>
            <a:avLst/>
            <a:gdLst/>
            <a:ahLst/>
            <a:cxnLst/>
            <a:rect l="l" t="t" r="r" b="b"/>
            <a:pathLst>
              <a:path w="132529" h="75758" extrusionOk="0">
                <a:moveTo>
                  <a:pt x="35681" y="1"/>
                </a:moveTo>
                <a:cubicBezTo>
                  <a:pt x="28391" y="1"/>
                  <a:pt x="21714" y="3251"/>
                  <a:pt x="17602" y="6966"/>
                </a:cubicBezTo>
                <a:cubicBezTo>
                  <a:pt x="6338" y="17142"/>
                  <a:pt x="0" y="39095"/>
                  <a:pt x="43841" y="64496"/>
                </a:cubicBezTo>
                <a:cubicBezTo>
                  <a:pt x="57636" y="72490"/>
                  <a:pt x="69677" y="75757"/>
                  <a:pt x="79840" y="75757"/>
                </a:cubicBezTo>
                <a:cubicBezTo>
                  <a:pt x="123563" y="75757"/>
                  <a:pt x="132529" y="15282"/>
                  <a:pt x="96854" y="10434"/>
                </a:cubicBezTo>
                <a:cubicBezTo>
                  <a:pt x="91877" y="9757"/>
                  <a:pt x="87820" y="9515"/>
                  <a:pt x="84413" y="9515"/>
                </a:cubicBezTo>
                <a:cubicBezTo>
                  <a:pt x="75850" y="9515"/>
                  <a:pt x="71389" y="11044"/>
                  <a:pt x="66742" y="11044"/>
                </a:cubicBezTo>
                <a:cubicBezTo>
                  <a:pt x="62219" y="11044"/>
                  <a:pt x="57519" y="9596"/>
                  <a:pt x="48690" y="3882"/>
                </a:cubicBezTo>
                <a:cubicBezTo>
                  <a:pt x="44404" y="1110"/>
                  <a:pt x="39938" y="1"/>
                  <a:pt x="356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65;p56"/>
          <p:cNvSpPr/>
          <p:nvPr/>
        </p:nvSpPr>
        <p:spPr>
          <a:xfrm rot="412498">
            <a:off x="1612169" y="991165"/>
            <a:ext cx="766385" cy="499217"/>
          </a:xfrm>
          <a:custGeom>
            <a:avLst/>
            <a:gdLst/>
            <a:ahLst/>
            <a:cxnLst/>
            <a:rect l="l" t="t" r="r" b="b"/>
            <a:pathLst>
              <a:path w="128434" h="70095" extrusionOk="0">
                <a:moveTo>
                  <a:pt x="89313" y="0"/>
                </a:moveTo>
                <a:cubicBezTo>
                  <a:pt x="87846" y="0"/>
                  <a:pt x="86325" y="120"/>
                  <a:pt x="84751" y="369"/>
                </a:cubicBezTo>
                <a:cubicBezTo>
                  <a:pt x="62519" y="3888"/>
                  <a:pt x="60490" y="10445"/>
                  <a:pt x="50383" y="10445"/>
                </a:cubicBezTo>
                <a:cubicBezTo>
                  <a:pt x="47051" y="10445"/>
                  <a:pt x="42841" y="9732"/>
                  <a:pt x="36739" y="7963"/>
                </a:cubicBezTo>
                <a:cubicBezTo>
                  <a:pt x="34405" y="7286"/>
                  <a:pt x="32140" y="6983"/>
                  <a:pt x="29967" y="6983"/>
                </a:cubicBezTo>
                <a:cubicBezTo>
                  <a:pt x="19766" y="6983"/>
                  <a:pt x="11601" y="13674"/>
                  <a:pt x="7855" y="19867"/>
                </a:cubicBezTo>
                <a:cubicBezTo>
                  <a:pt x="0" y="32856"/>
                  <a:pt x="251" y="55703"/>
                  <a:pt x="49548" y="67407"/>
                </a:cubicBezTo>
                <a:cubicBezTo>
                  <a:pt x="57352" y="69259"/>
                  <a:pt x="64386" y="70094"/>
                  <a:pt x="70689" y="70094"/>
                </a:cubicBezTo>
                <a:cubicBezTo>
                  <a:pt x="128434" y="70094"/>
                  <a:pt x="124821" y="0"/>
                  <a:pt x="89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roup 5"/>
          <p:cNvGrpSpPr/>
          <p:nvPr/>
        </p:nvGrpSpPr>
        <p:grpSpPr>
          <a:xfrm>
            <a:off x="3066524" y="1406235"/>
            <a:ext cx="5256584" cy="720000"/>
            <a:chOff x="3131840" y="1491630"/>
            <a:chExt cx="5256584" cy="576064"/>
          </a:xfrm>
        </p:grpSpPr>
        <p:sp>
          <p:nvSpPr>
            <p:cNvPr id="21" name="Rectangle 20"/>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lvl="0" indent="-342900" algn="just">
                <a:lnSpc>
                  <a:spcPct val="150000"/>
                </a:lnSpc>
                <a:buFont typeface="+mj-lt"/>
                <a:buAutoNum type="arabicPeriod"/>
              </a:pPr>
              <a:r>
                <a:rPr lang="id-ID" dirty="0" smtClean="0">
                  <a:solidFill>
                    <a:srgbClr val="000000"/>
                  </a:solidFill>
                  <a:latin typeface="Times New Roman"/>
                  <a:ea typeface="Calibri"/>
                  <a:cs typeface="Times New Roman"/>
                </a:rPr>
                <a:t>  Sistem  hanya dapat diakses oleh HRD sebagai admin</a:t>
              </a:r>
              <a:endParaRPr lang="id-ID" sz="1200" dirty="0" smtClean="0">
                <a:solidFill>
                  <a:srgbClr val="000000"/>
                </a:solidFill>
                <a:latin typeface="Calibri"/>
                <a:ea typeface="Calibri"/>
                <a:cs typeface="Times New Roman"/>
              </a:endParaRPr>
            </a:p>
            <a:p>
              <a:pPr algn="ctr"/>
              <a:endParaRPr lang="ko-KR" altLang="en-US" dirty="0"/>
            </a:p>
          </p:txBody>
        </p:sp>
        <p:sp>
          <p:nvSpPr>
            <p:cNvPr id="24" name="Right Triangle 23"/>
            <p:cNvSpPr/>
            <p:nvPr/>
          </p:nvSpPr>
          <p:spPr>
            <a:xfrm rot="5400000">
              <a:off x="3203840" y="1419630"/>
              <a:ext cx="576000" cy="720000"/>
            </a:xfrm>
            <a:prstGeom prst="rtTriangl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25" name="Group 5"/>
          <p:cNvGrpSpPr/>
          <p:nvPr/>
        </p:nvGrpSpPr>
        <p:grpSpPr>
          <a:xfrm>
            <a:off x="3044754" y="2320634"/>
            <a:ext cx="5256584" cy="720000"/>
            <a:chOff x="3131840" y="1491630"/>
            <a:chExt cx="5256584" cy="576064"/>
          </a:xfrm>
        </p:grpSpPr>
        <p:sp>
          <p:nvSpPr>
            <p:cNvPr id="26" name="Rectangle 25"/>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id-ID" dirty="0" smtClean="0">
                  <a:solidFill>
                    <a:srgbClr val="000000"/>
                  </a:solidFill>
                </a:rPr>
                <a:t>          Sistem  tidak dapat melayani pembayaran melalui sistem</a:t>
              </a:r>
            </a:p>
            <a:p>
              <a:pPr algn="ctr"/>
              <a:endParaRPr lang="ko-KR" altLang="en-US" dirty="0"/>
            </a:p>
          </p:txBody>
        </p:sp>
        <p:sp>
          <p:nvSpPr>
            <p:cNvPr id="27" name="Right Triangle 26"/>
            <p:cNvSpPr/>
            <p:nvPr/>
          </p:nvSpPr>
          <p:spPr>
            <a:xfrm rot="5400000">
              <a:off x="3203840" y="1419630"/>
              <a:ext cx="576000" cy="720000"/>
            </a:xfrm>
            <a:prstGeom prst="rtTriangl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28" name="Group 5"/>
          <p:cNvGrpSpPr/>
          <p:nvPr/>
        </p:nvGrpSpPr>
        <p:grpSpPr>
          <a:xfrm>
            <a:off x="3066526" y="3278578"/>
            <a:ext cx="5256584" cy="720000"/>
            <a:chOff x="3131840" y="1491630"/>
            <a:chExt cx="5256584" cy="576064"/>
          </a:xfrm>
        </p:grpSpPr>
        <p:sp>
          <p:nvSpPr>
            <p:cNvPr id="29" name="Rectangle 28"/>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id-ID" smtClean="0">
                  <a:solidFill>
                    <a:srgbClr val="000000"/>
                  </a:solidFill>
                </a:rPr>
                <a:t>            sistem </a:t>
              </a:r>
              <a:r>
                <a:rPr lang="id-ID" dirty="0" smtClean="0">
                  <a:solidFill>
                    <a:srgbClr val="000000"/>
                  </a:solidFill>
                </a:rPr>
                <a:t>dapat mencetak arsip invoice barang serta data impor dan ekspor </a:t>
              </a:r>
            </a:p>
            <a:p>
              <a:pPr algn="ctr"/>
              <a:endParaRPr lang="ko-KR" altLang="en-US" dirty="0"/>
            </a:p>
          </p:txBody>
        </p:sp>
        <p:sp>
          <p:nvSpPr>
            <p:cNvPr id="30" name="Right Triangle 29"/>
            <p:cNvSpPr/>
            <p:nvPr/>
          </p:nvSpPr>
          <p:spPr>
            <a:xfrm rot="5400000">
              <a:off x="3203840" y="1419630"/>
              <a:ext cx="576000" cy="720000"/>
            </a:xfrm>
            <a:prstGeom prst="rtTriangl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31" name="Google Shape;1838;p40"/>
          <p:cNvSpPr txBox="1">
            <a:spLocks noGrp="1"/>
          </p:cNvSpPr>
          <p:nvPr>
            <p:ph type="title"/>
          </p:nvPr>
        </p:nvSpPr>
        <p:spPr>
          <a:xfrm>
            <a:off x="4180115" y="370114"/>
            <a:ext cx="4963886" cy="548700"/>
          </a:xfrm>
          <a:prstGeom prst="rect">
            <a:avLst/>
          </a:prstGeom>
          <a:solidFill>
            <a:schemeClr val="accent4"/>
          </a:solidFill>
        </p:spPr>
        <p:txBody>
          <a:bodyPr spcFirstLastPara="1" wrap="square" lIns="91425" tIns="91425" rIns="91425" bIns="91425" anchor="t" anchorCtr="0">
            <a:noAutofit/>
          </a:bodyPr>
          <a:lstStyle/>
          <a:p>
            <a:pPr lvl="0" algn="ctr"/>
            <a:r>
              <a:rPr lang="id-ID" sz="3600" dirty="0" smtClean="0">
                <a:solidFill>
                  <a:srgbClr val="000000"/>
                </a:solidFill>
                <a:latin typeface="Arial"/>
                <a:cs typeface="Arial" pitchFamily="34" charset="0"/>
                <a:sym typeface="Arial"/>
              </a:rPr>
              <a:t>Batasan Masalah</a:t>
            </a:r>
            <a:r>
              <a:rPr lang="en-US" sz="3600" dirty="0" smtClean="0">
                <a:solidFill>
                  <a:srgbClr val="000000"/>
                </a:solidFill>
                <a:latin typeface="Arial"/>
                <a:cs typeface="Arial" pitchFamily="34" charset="0"/>
                <a:sym typeface="Arial"/>
              </a:rPr>
              <a:t/>
            </a:r>
            <a:br>
              <a:rPr lang="en-US" sz="3600" dirty="0" smtClean="0">
                <a:solidFill>
                  <a:srgbClr val="000000"/>
                </a:solidFill>
                <a:latin typeface="Arial"/>
                <a:cs typeface="Arial" pitchFamily="34" charset="0"/>
                <a:sym typeface="Arial"/>
              </a:rPr>
            </a:br>
            <a:r>
              <a:rPr dirty="0" smtClean="0"/>
              <a:t> </a:t>
            </a:r>
            <a:endParaRPr dirty="0"/>
          </a:p>
        </p:txBody>
      </p:sp>
    </p:spTree>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2000" fill="hold"/>
                                        <p:tgtEl>
                                          <p:spTgt spid="31"/>
                                        </p:tgtEl>
                                        <p:attrNameLst>
                                          <p:attrName>ppt_x</p:attrName>
                                        </p:attrNameLst>
                                      </p:cBhvr>
                                      <p:tavLst>
                                        <p:tav tm="0">
                                          <p:val>
                                            <p:strVal val="#ppt_x-.2"/>
                                          </p:val>
                                        </p:tav>
                                        <p:tav tm="100000">
                                          <p:val>
                                            <p:strVal val="#ppt_x"/>
                                          </p:val>
                                        </p:tav>
                                      </p:tavLst>
                                    </p:anim>
                                    <p:anim calcmode="lin" valueType="num">
                                      <p:cBhvr>
                                        <p:cTn id="8" dur="2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9" dur="20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1000" fill="hold"/>
                                        <p:tgtEl>
                                          <p:spTgt spid="20"/>
                                        </p:tgtEl>
                                        <p:attrNameLst>
                                          <p:attrName>ppt_x</p:attrName>
                                        </p:attrNameLst>
                                      </p:cBhvr>
                                      <p:tavLst>
                                        <p:tav tm="0">
                                          <p:val>
                                            <p:strVal val="#ppt_x"/>
                                          </p:val>
                                        </p:tav>
                                        <p:tav tm="100000">
                                          <p:val>
                                            <p:strVal val="#ppt_x"/>
                                          </p:val>
                                        </p:tav>
                                      </p:tavLst>
                                    </p:anim>
                                    <p:anim calcmode="lin" valueType="num">
                                      <p:cBhvr additive="base">
                                        <p:cTn id="15"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1000" fill="hold"/>
                                        <p:tgtEl>
                                          <p:spTgt spid="25"/>
                                        </p:tgtEl>
                                        <p:attrNameLst>
                                          <p:attrName>ppt_x</p:attrName>
                                        </p:attrNameLst>
                                      </p:cBhvr>
                                      <p:tavLst>
                                        <p:tav tm="0">
                                          <p:val>
                                            <p:strVal val="#ppt_x"/>
                                          </p:val>
                                        </p:tav>
                                        <p:tav tm="100000">
                                          <p:val>
                                            <p:strVal val="#ppt_x"/>
                                          </p:val>
                                        </p:tav>
                                      </p:tavLst>
                                    </p:anim>
                                    <p:anim calcmode="lin" valueType="num">
                                      <p:cBhvr additive="base">
                                        <p:cTn id="21" dur="10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1000" fill="hold"/>
                                        <p:tgtEl>
                                          <p:spTgt spid="28"/>
                                        </p:tgtEl>
                                        <p:attrNameLst>
                                          <p:attrName>ppt_x</p:attrName>
                                        </p:attrNameLst>
                                      </p:cBhvr>
                                      <p:tavLst>
                                        <p:tav tm="0">
                                          <p:val>
                                            <p:strVal val="#ppt_x"/>
                                          </p:val>
                                        </p:tav>
                                        <p:tav tm="100000">
                                          <p:val>
                                            <p:strVal val="#ppt_x"/>
                                          </p:val>
                                        </p:tav>
                                      </p:tavLst>
                                    </p:anim>
                                    <p:anim calcmode="lin" valueType="num">
                                      <p:cBhvr additive="base">
                                        <p:cTn id="27" dur="10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09"/>
        <p:cNvGrpSpPr/>
        <p:nvPr/>
      </p:nvGrpSpPr>
      <p:grpSpPr>
        <a:xfrm>
          <a:off x="0" y="0"/>
          <a:ext cx="0" cy="0"/>
          <a:chOff x="0" y="0"/>
          <a:chExt cx="0" cy="0"/>
        </a:xfrm>
      </p:grpSpPr>
      <p:sp>
        <p:nvSpPr>
          <p:cNvPr id="59393" name="Rectangle 1"/>
          <p:cNvSpPr>
            <a:spLocks noChangeArrowheads="1"/>
          </p:cNvSpPr>
          <p:nvPr/>
        </p:nvSpPr>
        <p:spPr bwMode="auto">
          <a:xfrm>
            <a:off x="1262743" y="1579424"/>
            <a:ext cx="5246913"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id-ID"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merancang dan mengimplementasikan pengarsipan data impor dan ekspor serta mendata arsip invoce untuk HRD (Human Resource Departement) PT.Batam Selalu Bersatu yang dapat mempermudah dan mempercepat pekerjaan dalam pencarian data. </a:t>
            </a:r>
            <a:endParaRPr kumimoji="0" lang="id-ID"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Google Shape;1838;p40"/>
          <p:cNvSpPr txBox="1">
            <a:spLocks/>
          </p:cNvSpPr>
          <p:nvPr/>
        </p:nvSpPr>
        <p:spPr>
          <a:xfrm>
            <a:off x="4180115" y="370114"/>
            <a:ext cx="4963886" cy="548700"/>
          </a:xfrm>
          <a:prstGeom prst="rect">
            <a:avLst/>
          </a:prstGeom>
          <a:solidFill>
            <a:schemeClr val="accent4"/>
          </a:solid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20124D"/>
              </a:buClr>
              <a:buSzPts val="5200"/>
              <a:buFont typeface="Staatliches"/>
              <a:buNone/>
              <a:tabLst/>
              <a:defRPr/>
            </a:pPr>
            <a:r>
              <a:rPr lang="id-ID" sz="3600" dirty="0" smtClean="0">
                <a:ea typeface="Montserrat"/>
                <a:cs typeface="Arial" pitchFamily="34" charset="0"/>
              </a:rPr>
              <a:t>TUJUAN </a:t>
            </a:r>
            <a:r>
              <a:rPr kumimoji="0" lang="id-ID" sz="3600" b="0" i="0" u="none" strike="noStrike" kern="0" cap="none" spc="0" normalizeH="0" baseline="0" noProof="0" dirty="0" smtClean="0">
                <a:ln>
                  <a:noFill/>
                </a:ln>
                <a:solidFill>
                  <a:srgbClr val="000000"/>
                </a:solidFill>
                <a:effectLst/>
                <a:uLnTx/>
                <a:uFillTx/>
                <a:latin typeface="Arial"/>
                <a:ea typeface="Montserrat"/>
                <a:cs typeface="Arial" pitchFamily="34" charset="0"/>
                <a:sym typeface="Arial"/>
              </a:rPr>
              <a:t/>
            </a:r>
            <a:br>
              <a:rPr kumimoji="0" lang="id-ID" sz="3600" b="0" i="0" u="none" strike="noStrike" kern="0" cap="none" spc="0" normalizeH="0" baseline="0" noProof="0" dirty="0" smtClean="0">
                <a:ln>
                  <a:noFill/>
                </a:ln>
                <a:solidFill>
                  <a:srgbClr val="000000"/>
                </a:solidFill>
                <a:effectLst/>
                <a:uLnTx/>
                <a:uFillTx/>
                <a:latin typeface="Arial"/>
                <a:ea typeface="Montserrat"/>
                <a:cs typeface="Arial" pitchFamily="34" charset="0"/>
                <a:sym typeface="Arial"/>
              </a:rPr>
            </a:br>
            <a:r>
              <a:rPr kumimoji="0" lang="id-ID" sz="6000" b="0" i="0" u="none" strike="noStrike" kern="0" cap="none" spc="0" normalizeH="0" baseline="0" noProof="0" dirty="0" smtClean="0">
                <a:ln>
                  <a:noFill/>
                </a:ln>
                <a:solidFill>
                  <a:srgbClr val="20124D"/>
                </a:solidFill>
                <a:effectLst/>
                <a:uLnTx/>
                <a:uFillTx/>
                <a:latin typeface="Montserrat"/>
                <a:ea typeface="Montserrat"/>
                <a:cs typeface="Montserrat"/>
                <a:sym typeface="Montserrat"/>
              </a:rPr>
              <a:t> </a:t>
            </a:r>
            <a:endParaRPr kumimoji="0" lang="id-ID" sz="6000" b="0" i="0" u="none" strike="noStrike" kern="0" cap="none" spc="0" normalizeH="0" baseline="0" noProof="0" dirty="0">
              <a:ln>
                <a:noFill/>
              </a:ln>
              <a:solidFill>
                <a:srgbClr val="20124D"/>
              </a:solidFill>
              <a:effectLst/>
              <a:uLnTx/>
              <a:uFillTx/>
              <a:latin typeface="Montserrat"/>
              <a:ea typeface="Montserrat"/>
              <a:cs typeface="Montserrat"/>
              <a:sym typeface="Montserrat"/>
            </a:endParaRPr>
          </a:p>
        </p:txBody>
      </p:sp>
    </p:spTree>
  </p:cSld>
  <p:clrMapOvr>
    <a:masterClrMapping/>
  </p:clrMapOvr>
  <p:transition spd="med">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ppt_x</p:attrName>
                                        </p:attrNameLst>
                                      </p:cBhvr>
                                      <p:tavLst>
                                        <p:tav tm="0">
                                          <p:val>
                                            <p:strVal val="#ppt_x-.2"/>
                                          </p:val>
                                        </p:tav>
                                        <p:tav tm="100000">
                                          <p:val>
                                            <p:strVal val="#ppt_x"/>
                                          </p:val>
                                        </p:tav>
                                      </p:tavLst>
                                    </p:anim>
                                    <p:anim calcmode="lin" valueType="num">
                                      <p:cBhvr>
                                        <p:cTn id="8" dur="2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2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9393"/>
                                        </p:tgtEl>
                                        <p:attrNameLst>
                                          <p:attrName>style.visibility</p:attrName>
                                        </p:attrNameLst>
                                      </p:cBhvr>
                                      <p:to>
                                        <p:strVal val="visible"/>
                                      </p:to>
                                    </p:set>
                                    <p:anim calcmode="lin" valueType="num">
                                      <p:cBhvr additive="base">
                                        <p:cTn id="14" dur="2000" fill="hold"/>
                                        <p:tgtEl>
                                          <p:spTgt spid="59393"/>
                                        </p:tgtEl>
                                        <p:attrNameLst>
                                          <p:attrName>ppt_x</p:attrName>
                                        </p:attrNameLst>
                                      </p:cBhvr>
                                      <p:tavLst>
                                        <p:tav tm="0">
                                          <p:val>
                                            <p:strVal val="#ppt_x"/>
                                          </p:val>
                                        </p:tav>
                                        <p:tav tm="100000">
                                          <p:val>
                                            <p:strVal val="#ppt_x"/>
                                          </p:val>
                                        </p:tav>
                                      </p:tavLst>
                                    </p:anim>
                                    <p:anim calcmode="lin" valueType="num">
                                      <p:cBhvr additive="base">
                                        <p:cTn id="15" dur="2000" fill="hold"/>
                                        <p:tgtEl>
                                          <p:spTgt spid="593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3" grpId="0"/>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5"/>
        <p:cNvGrpSpPr/>
        <p:nvPr/>
      </p:nvGrpSpPr>
      <p:grpSpPr>
        <a:xfrm>
          <a:off x="0" y="0"/>
          <a:ext cx="0" cy="0"/>
          <a:chOff x="0" y="0"/>
          <a:chExt cx="0" cy="0"/>
        </a:xfrm>
      </p:grpSpPr>
      <p:sp>
        <p:nvSpPr>
          <p:cNvPr id="3" name="Title 2"/>
          <p:cNvSpPr>
            <a:spLocks noGrp="1"/>
          </p:cNvSpPr>
          <p:nvPr>
            <p:ph type="title"/>
          </p:nvPr>
        </p:nvSpPr>
        <p:spPr/>
        <p:txBody>
          <a:bodyPr/>
          <a:lstStyle/>
          <a:p>
            <a:r>
              <a:rPr lang="id-ID" dirty="0" smtClean="0"/>
              <a:t>Landasan </a:t>
            </a:r>
            <a:br>
              <a:rPr lang="id-ID" dirty="0" smtClean="0"/>
            </a:br>
            <a:r>
              <a:rPr lang="id-ID" dirty="0" smtClean="0"/>
              <a:t>teori</a:t>
            </a:r>
            <a:endParaRPr lang="id-ID"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grpSp>
        <p:nvGrpSpPr>
          <p:cNvPr id="2" name="Google Shape;1930;p45"/>
          <p:cNvGrpSpPr/>
          <p:nvPr/>
        </p:nvGrpSpPr>
        <p:grpSpPr>
          <a:xfrm>
            <a:off x="6701594" y="619710"/>
            <a:ext cx="919887" cy="1140444"/>
            <a:chOff x="6701594" y="619710"/>
            <a:chExt cx="919887" cy="1140444"/>
          </a:xfrm>
        </p:grpSpPr>
        <p:sp>
          <p:nvSpPr>
            <p:cNvPr id="1931" name="Google Shape;1931;p45"/>
            <p:cNvSpPr/>
            <p:nvPr/>
          </p:nvSpPr>
          <p:spPr>
            <a:xfrm rot="-5400000">
              <a:off x="6768192" y="665105"/>
              <a:ext cx="898685" cy="80789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5"/>
            <p:cNvSpPr/>
            <p:nvPr/>
          </p:nvSpPr>
          <p:spPr>
            <a:xfrm rot="-5400000">
              <a:off x="6656199" y="906864"/>
              <a:ext cx="898685" cy="80789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935;p45"/>
          <p:cNvGrpSpPr/>
          <p:nvPr/>
        </p:nvGrpSpPr>
        <p:grpSpPr>
          <a:xfrm flipH="1">
            <a:off x="-597508" y="-49993"/>
            <a:ext cx="4636245" cy="5256773"/>
            <a:chOff x="3268325" y="3013975"/>
            <a:chExt cx="1443800" cy="1106200"/>
          </a:xfrm>
        </p:grpSpPr>
        <p:sp>
          <p:nvSpPr>
            <p:cNvPr id="1936" name="Google Shape;1936;p45"/>
            <p:cNvSpPr/>
            <p:nvPr/>
          </p:nvSpPr>
          <p:spPr>
            <a:xfrm>
              <a:off x="3268325" y="3013975"/>
              <a:ext cx="274950" cy="149575"/>
            </a:xfrm>
            <a:custGeom>
              <a:avLst/>
              <a:gdLst/>
              <a:ahLst/>
              <a:cxnLst/>
              <a:rect l="l" t="t" r="r" b="b"/>
              <a:pathLst>
                <a:path w="10998" h="5983" extrusionOk="0">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5"/>
            <p:cNvSpPr/>
            <p:nvPr/>
          </p:nvSpPr>
          <p:spPr>
            <a:xfrm>
              <a:off x="3543250" y="3013975"/>
              <a:ext cx="893200" cy="1018300"/>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5"/>
            <p:cNvSpPr/>
            <p:nvPr/>
          </p:nvSpPr>
          <p:spPr>
            <a:xfrm>
              <a:off x="3532950" y="3013975"/>
              <a:ext cx="491525" cy="178275"/>
            </a:xfrm>
            <a:custGeom>
              <a:avLst/>
              <a:gdLst/>
              <a:ahLst/>
              <a:cxnLst/>
              <a:rect l="l" t="t" r="r" b="b"/>
              <a:pathLst>
                <a:path w="19661" h="7131" extrusionOk="0">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rgbClr val="F59D19"/>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5"/>
            <p:cNvSpPr/>
            <p:nvPr/>
          </p:nvSpPr>
          <p:spPr>
            <a:xfrm>
              <a:off x="4244025" y="3013975"/>
              <a:ext cx="468100" cy="1042100"/>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5"/>
            <p:cNvSpPr/>
            <p:nvPr/>
          </p:nvSpPr>
          <p:spPr>
            <a:xfrm>
              <a:off x="4201350" y="3929300"/>
              <a:ext cx="510775" cy="190875"/>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5"/>
            <p:cNvSpPr/>
            <p:nvPr/>
          </p:nvSpPr>
          <p:spPr>
            <a:xfrm>
              <a:off x="4057600" y="3658800"/>
              <a:ext cx="265050" cy="295800"/>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rgbClr val="F9AD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42" name="Google Shape;1942;p45"/>
          <p:cNvPicPr preferRelativeResize="0"/>
          <p:nvPr/>
        </p:nvPicPr>
        <p:blipFill rotWithShape="1">
          <a:blip r:embed="rId3">
            <a:alphaModFix/>
          </a:blip>
          <a:srcRect r="41660"/>
          <a:stretch/>
        </p:blipFill>
        <p:spPr>
          <a:xfrm>
            <a:off x="-627150" y="-152400"/>
            <a:ext cx="2884579" cy="2781302"/>
          </a:xfrm>
          <a:prstGeom prst="rect">
            <a:avLst/>
          </a:prstGeom>
          <a:noFill/>
          <a:ln>
            <a:noFill/>
          </a:ln>
        </p:spPr>
      </p:pic>
      <p:pic>
        <p:nvPicPr>
          <p:cNvPr id="1943" name="Google Shape;1943;p45"/>
          <p:cNvPicPr preferRelativeResize="0"/>
          <p:nvPr/>
        </p:nvPicPr>
        <p:blipFill rotWithShape="1">
          <a:blip r:embed="rId4">
            <a:alphaModFix/>
          </a:blip>
          <a:srcRect l="49479"/>
          <a:stretch/>
        </p:blipFill>
        <p:spPr>
          <a:xfrm>
            <a:off x="-587773" y="3690950"/>
            <a:ext cx="1578374" cy="1757349"/>
          </a:xfrm>
          <a:prstGeom prst="rect">
            <a:avLst/>
          </a:prstGeom>
          <a:noFill/>
          <a:ln>
            <a:noFill/>
          </a:ln>
        </p:spPr>
      </p:pic>
      <p:sp>
        <p:nvSpPr>
          <p:cNvPr id="15" name="Google Shape;1838;p40"/>
          <p:cNvSpPr txBox="1">
            <a:spLocks/>
          </p:cNvSpPr>
          <p:nvPr/>
        </p:nvSpPr>
        <p:spPr>
          <a:xfrm>
            <a:off x="4180115" y="370114"/>
            <a:ext cx="4963886" cy="548700"/>
          </a:xfrm>
          <a:prstGeom prst="rect">
            <a:avLst/>
          </a:prstGeom>
          <a:solidFill>
            <a:schemeClr val="accent4"/>
          </a:solidFill>
          <a:ln>
            <a:noFill/>
          </a:ln>
        </p:spPr>
        <p:txBody>
          <a:bodyPr spcFirstLastPara="1" wrap="square" lIns="91425" tIns="91425" rIns="91425" bIns="91425" anchor="t" anchorCtr="0">
            <a:noAutofit/>
          </a:bodyPr>
          <a:lstStyle/>
          <a:p>
            <a:pPr algn="ctr">
              <a:buClr>
                <a:srgbClr val="20124D"/>
              </a:buClr>
              <a:buSzPts val="5200"/>
            </a:pPr>
            <a:r>
              <a:rPr kumimoji="0" lang="id-ID" sz="3600" b="0" i="0" u="none" strike="noStrike" kern="0" cap="none" spc="0" normalizeH="0" baseline="0" noProof="0" dirty="0" smtClean="0">
                <a:ln>
                  <a:noFill/>
                </a:ln>
                <a:solidFill>
                  <a:srgbClr val="000000"/>
                </a:solidFill>
                <a:effectLst/>
                <a:uLnTx/>
                <a:uFillTx/>
                <a:latin typeface="Arial"/>
                <a:ea typeface="Montserrat"/>
                <a:cs typeface="Arial" pitchFamily="34" charset="0"/>
                <a:sym typeface="Arial"/>
              </a:rPr>
              <a:t>Aplikasi</a:t>
            </a:r>
            <a:r>
              <a:rPr kumimoji="0" lang="id-ID" sz="3600" b="0" i="0" u="none" strike="noStrike" kern="0" cap="none" spc="0" normalizeH="0" noProof="0" dirty="0" smtClean="0">
                <a:ln>
                  <a:noFill/>
                </a:ln>
                <a:solidFill>
                  <a:srgbClr val="000000"/>
                </a:solidFill>
                <a:effectLst/>
                <a:uLnTx/>
                <a:uFillTx/>
                <a:latin typeface="Arial"/>
                <a:ea typeface="Montserrat"/>
                <a:cs typeface="Arial" pitchFamily="34" charset="0"/>
                <a:sym typeface="Arial"/>
              </a:rPr>
              <a:t> CEISA</a:t>
            </a:r>
            <a:r>
              <a:rPr kumimoji="0" lang="id-ID" sz="3600" b="0" i="0" u="none" strike="noStrike" kern="0" cap="none" spc="0" normalizeH="0" baseline="0" noProof="0" dirty="0" smtClean="0">
                <a:ln>
                  <a:noFill/>
                </a:ln>
                <a:solidFill>
                  <a:srgbClr val="000000"/>
                </a:solidFill>
                <a:effectLst/>
                <a:uLnTx/>
                <a:uFillTx/>
                <a:latin typeface="Arial"/>
                <a:ea typeface="Montserrat"/>
                <a:cs typeface="Arial" pitchFamily="34" charset="0"/>
                <a:sym typeface="Arial"/>
              </a:rPr>
              <a:t/>
            </a:r>
            <a:br>
              <a:rPr kumimoji="0" lang="id-ID" sz="3600" b="0" i="0" u="none" strike="noStrike" kern="0" cap="none" spc="0" normalizeH="0" baseline="0" noProof="0" dirty="0" smtClean="0">
                <a:ln>
                  <a:noFill/>
                </a:ln>
                <a:solidFill>
                  <a:srgbClr val="000000"/>
                </a:solidFill>
                <a:effectLst/>
                <a:uLnTx/>
                <a:uFillTx/>
                <a:latin typeface="Arial"/>
                <a:ea typeface="Montserrat"/>
                <a:cs typeface="Arial" pitchFamily="34" charset="0"/>
                <a:sym typeface="Arial"/>
              </a:rPr>
            </a:br>
            <a:r>
              <a:rPr kumimoji="0" lang="id-ID" sz="6000" b="0" i="0" u="none" strike="noStrike" kern="0" cap="none" spc="0" normalizeH="0" baseline="0" noProof="0" dirty="0" smtClean="0">
                <a:ln>
                  <a:noFill/>
                </a:ln>
                <a:solidFill>
                  <a:srgbClr val="20124D"/>
                </a:solidFill>
                <a:effectLst/>
                <a:uLnTx/>
                <a:uFillTx/>
                <a:latin typeface="Montserrat"/>
                <a:ea typeface="Montserrat"/>
                <a:cs typeface="Montserrat"/>
                <a:sym typeface="Montserrat"/>
              </a:rPr>
              <a:t> </a:t>
            </a:r>
            <a:endParaRPr kumimoji="0" lang="id-ID" sz="6000" b="0" i="0" u="none" strike="noStrike" kern="0" cap="none" spc="0" normalizeH="0" baseline="0" noProof="0" dirty="0">
              <a:ln>
                <a:noFill/>
              </a:ln>
              <a:solidFill>
                <a:srgbClr val="20124D"/>
              </a:solidFill>
              <a:effectLst/>
              <a:uLnTx/>
              <a:uFillTx/>
              <a:latin typeface="Montserrat"/>
              <a:ea typeface="Montserrat"/>
              <a:cs typeface="Montserrat"/>
              <a:sym typeface="Montserrat"/>
            </a:endParaRPr>
          </a:p>
        </p:txBody>
      </p:sp>
      <p:sp>
        <p:nvSpPr>
          <p:cNvPr id="16" name="Rectangle 15"/>
          <p:cNvSpPr/>
          <p:nvPr/>
        </p:nvSpPr>
        <p:spPr>
          <a:xfrm>
            <a:off x="2171700" y="2038916"/>
            <a:ext cx="6858000" cy="1600438"/>
          </a:xfrm>
          <a:prstGeom prst="rect">
            <a:avLst/>
          </a:prstGeom>
        </p:spPr>
        <p:txBody>
          <a:bodyPr wrap="square">
            <a:spAutoFit/>
          </a:bodyPr>
          <a:lstStyle/>
          <a:p>
            <a:pPr algn="just"/>
            <a:r>
              <a:rPr lang="id-ID" dirty="0" smtClean="0"/>
              <a:t>CEISA(</a:t>
            </a:r>
            <a:r>
              <a:rPr lang="en-US" dirty="0" smtClean="0"/>
              <a:t>Customs-Excise Information System and Automation</a:t>
            </a:r>
            <a:r>
              <a:rPr lang="id-ID" dirty="0" smtClean="0"/>
              <a:t>) adalah sistem informasi kepabeanan dan cukai yang merupakan program khusus milik Direktorat Jenderal Bea dan Cukai (DJBC) yang didalamnya terdiri dari berbagai sub sistem</a:t>
            </a:r>
            <a:r>
              <a:rPr lang="id-ID" dirty="0" smtClean="0">
                <a:solidFill>
                  <a:srgbClr val="FF0000"/>
                </a:solidFill>
              </a:rPr>
              <a:t> </a:t>
            </a:r>
            <a:r>
              <a:rPr lang="id-ID" dirty="0" smtClean="0"/>
              <a:t>yang digunakan untuk proses administrasi, pelayanan, pengawasan dan sistem ini terintegrasi dengan kantor Bea Cukai. Dan untuk memperoleh tujuan umum untuk pengiriman dokumen dan kepabeanan seperti melakukan kegiatan ekspor impor barang dan dapat digunakan oleh pengguna jasa kegiatan impor ekspor barang</a:t>
            </a:r>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2000" fill="hold"/>
                                        <p:tgtEl>
                                          <p:spTgt spid="15"/>
                                        </p:tgtEl>
                                        <p:attrNameLst>
                                          <p:attrName>ppt_x</p:attrName>
                                        </p:attrNameLst>
                                      </p:cBhvr>
                                      <p:tavLst>
                                        <p:tav tm="0">
                                          <p:val>
                                            <p:strVal val="#ppt_x-.2"/>
                                          </p:val>
                                        </p:tav>
                                        <p:tav tm="100000">
                                          <p:val>
                                            <p:strVal val="#ppt_x"/>
                                          </p:val>
                                        </p:tav>
                                      </p:tavLst>
                                    </p:anim>
                                    <p:anim calcmode="lin" valueType="num">
                                      <p:cBhvr>
                                        <p:cTn id="8" dur="2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9"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77"/>
        <p:cNvGrpSpPr/>
        <p:nvPr/>
      </p:nvGrpSpPr>
      <p:grpSpPr>
        <a:xfrm>
          <a:off x="0" y="0"/>
          <a:ext cx="0" cy="0"/>
          <a:chOff x="0" y="0"/>
          <a:chExt cx="0" cy="0"/>
        </a:xfrm>
      </p:grpSpPr>
      <p:grpSp>
        <p:nvGrpSpPr>
          <p:cNvPr id="2081" name="Google Shape;2081;p53"/>
          <p:cNvGrpSpPr/>
          <p:nvPr/>
        </p:nvGrpSpPr>
        <p:grpSpPr>
          <a:xfrm>
            <a:off x="1394625" y="1318216"/>
            <a:ext cx="1102258" cy="1078127"/>
            <a:chOff x="1013625" y="1623016"/>
            <a:chExt cx="1102258" cy="1078127"/>
          </a:xfrm>
        </p:grpSpPr>
        <p:sp>
          <p:nvSpPr>
            <p:cNvPr id="2082" name="Google Shape;2082;p53"/>
            <p:cNvSpPr/>
            <p:nvPr/>
          </p:nvSpPr>
          <p:spPr>
            <a:xfrm rot="-3609593">
              <a:off x="1289774" y="1773827"/>
              <a:ext cx="725495" cy="65219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3"/>
            <p:cNvSpPr/>
            <p:nvPr/>
          </p:nvSpPr>
          <p:spPr>
            <a:xfrm rot="-3609593">
              <a:off x="1114240" y="1898138"/>
              <a:ext cx="725495" cy="65219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838;p40"/>
          <p:cNvSpPr txBox="1">
            <a:spLocks/>
          </p:cNvSpPr>
          <p:nvPr/>
        </p:nvSpPr>
        <p:spPr>
          <a:xfrm>
            <a:off x="5350928" y="221643"/>
            <a:ext cx="3329048" cy="544286"/>
          </a:xfrm>
          <a:prstGeom prst="rect">
            <a:avLst/>
          </a:prstGeom>
          <a:solidFill>
            <a:schemeClr val="accent4"/>
          </a:solidFill>
          <a:ln>
            <a:noFill/>
          </a:ln>
        </p:spPr>
        <p:txBody>
          <a:bodyPr spcFirstLastPara="1" wrap="square" lIns="91425" tIns="91425" rIns="91425" bIns="91425" anchor="t" anchorCtr="0">
            <a:noAutofit/>
          </a:bodyPr>
          <a:lstStyle/>
          <a:p>
            <a:pPr algn="ctr">
              <a:buClr>
                <a:srgbClr val="20124D"/>
              </a:buClr>
              <a:buSzPts val="5200"/>
            </a:pPr>
            <a:r>
              <a:rPr lang="id-ID" sz="3600" dirty="0" smtClean="0">
                <a:ea typeface="Montserrat"/>
                <a:cs typeface="Arial" pitchFamily="34" charset="0"/>
              </a:rPr>
              <a:t>Data Ekspor</a:t>
            </a:r>
          </a:p>
          <a:p>
            <a:pPr algn="ctr">
              <a:buClr>
                <a:srgbClr val="20124D"/>
              </a:buClr>
              <a:buSzPts val="5200"/>
            </a:pPr>
            <a:r>
              <a:rPr kumimoji="0" lang="id-ID" sz="3600" b="0" i="0" u="none" strike="noStrike" kern="0" cap="none" spc="0" normalizeH="0" baseline="0" noProof="0" dirty="0" smtClean="0">
                <a:ln>
                  <a:noFill/>
                </a:ln>
                <a:solidFill>
                  <a:srgbClr val="000000"/>
                </a:solidFill>
                <a:effectLst/>
                <a:uLnTx/>
                <a:uFillTx/>
                <a:latin typeface="Arial"/>
                <a:ea typeface="Montserrat"/>
                <a:cs typeface="Arial" pitchFamily="34" charset="0"/>
                <a:sym typeface="Arial"/>
              </a:rPr>
              <a:t/>
            </a:r>
            <a:br>
              <a:rPr kumimoji="0" lang="id-ID" sz="3600" b="0" i="0" u="none" strike="noStrike" kern="0" cap="none" spc="0" normalizeH="0" baseline="0" noProof="0" dirty="0" smtClean="0">
                <a:ln>
                  <a:noFill/>
                </a:ln>
                <a:solidFill>
                  <a:srgbClr val="000000"/>
                </a:solidFill>
                <a:effectLst/>
                <a:uLnTx/>
                <a:uFillTx/>
                <a:latin typeface="Arial"/>
                <a:ea typeface="Montserrat"/>
                <a:cs typeface="Arial" pitchFamily="34" charset="0"/>
                <a:sym typeface="Arial"/>
              </a:rPr>
            </a:br>
            <a:r>
              <a:rPr kumimoji="0" lang="id-ID" sz="6000" b="0" i="0" u="none" strike="noStrike" kern="0" cap="none" spc="0" normalizeH="0" baseline="0" noProof="0" dirty="0" smtClean="0">
                <a:ln>
                  <a:noFill/>
                </a:ln>
                <a:solidFill>
                  <a:srgbClr val="20124D"/>
                </a:solidFill>
                <a:effectLst/>
                <a:uLnTx/>
                <a:uFillTx/>
                <a:latin typeface="Montserrat"/>
                <a:ea typeface="Montserrat"/>
                <a:cs typeface="Montserrat"/>
                <a:sym typeface="Montserrat"/>
              </a:rPr>
              <a:t> </a:t>
            </a:r>
            <a:endParaRPr kumimoji="0" lang="id-ID" sz="6000" b="0" i="0" u="none" strike="noStrike" kern="0" cap="none" spc="0" normalizeH="0" baseline="0" noProof="0" dirty="0">
              <a:ln>
                <a:noFill/>
              </a:ln>
              <a:solidFill>
                <a:srgbClr val="20124D"/>
              </a:solidFill>
              <a:effectLst/>
              <a:uLnTx/>
              <a:uFillTx/>
              <a:latin typeface="Montserrat"/>
              <a:ea typeface="Montserrat"/>
              <a:cs typeface="Montserrat"/>
              <a:sym typeface="Montserrat"/>
            </a:endParaRPr>
          </a:p>
        </p:txBody>
      </p:sp>
      <p:sp>
        <p:nvSpPr>
          <p:cNvPr id="12" name="Rectangle 11"/>
          <p:cNvSpPr/>
          <p:nvPr/>
        </p:nvSpPr>
        <p:spPr>
          <a:xfrm>
            <a:off x="3882788" y="1005796"/>
            <a:ext cx="4572000" cy="1384995"/>
          </a:xfrm>
          <a:prstGeom prst="rect">
            <a:avLst/>
          </a:prstGeom>
        </p:spPr>
        <p:txBody>
          <a:bodyPr>
            <a:spAutoFit/>
          </a:bodyPr>
          <a:lstStyle/>
          <a:p>
            <a:pPr algn="just"/>
            <a:r>
              <a:rPr lang="id-ID" dirty="0" smtClean="0"/>
              <a:t>Perusahaan bergerak dibidang jasa mengeluarkan barang dari dalam ke luar wilayah pabean serta pengolahan data menggunakan sistem Ceisa. Pihak perusahaan membuat dokumen ekspor yang terdiri dari No NPPB, No BL, Nama Shipper, Nama Consignee dan No Invoice.</a:t>
            </a:r>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000" fill="hold"/>
                                        <p:tgtEl>
                                          <p:spTgt spid="10"/>
                                        </p:tgtEl>
                                        <p:attrNameLst>
                                          <p:attrName>ppt_x</p:attrName>
                                        </p:attrNameLst>
                                      </p:cBhvr>
                                      <p:tavLst>
                                        <p:tav tm="0">
                                          <p:val>
                                            <p:strVal val="#ppt_x-.2"/>
                                          </p:val>
                                        </p:tav>
                                        <p:tav tm="100000">
                                          <p:val>
                                            <p:strVal val="#ppt_x"/>
                                          </p:val>
                                        </p:tav>
                                      </p:tavLst>
                                    </p:anim>
                                    <p:anim calcmode="lin" valueType="num">
                                      <p:cBhvr>
                                        <p:cTn id="8" dur="2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17"/>
        <p:cNvGrpSpPr/>
        <p:nvPr/>
      </p:nvGrpSpPr>
      <p:grpSpPr>
        <a:xfrm>
          <a:off x="0" y="0"/>
          <a:ext cx="0" cy="0"/>
          <a:chOff x="0" y="0"/>
          <a:chExt cx="0" cy="0"/>
        </a:xfrm>
      </p:grpSpPr>
      <p:sp>
        <p:nvSpPr>
          <p:cNvPr id="25" name="Google Shape;1838;p40"/>
          <p:cNvSpPr txBox="1">
            <a:spLocks/>
          </p:cNvSpPr>
          <p:nvPr/>
        </p:nvSpPr>
        <p:spPr>
          <a:xfrm>
            <a:off x="5350928" y="221643"/>
            <a:ext cx="3329048" cy="544286"/>
          </a:xfrm>
          <a:prstGeom prst="rect">
            <a:avLst/>
          </a:prstGeom>
          <a:solidFill>
            <a:schemeClr val="accent4"/>
          </a:solidFill>
          <a:ln>
            <a:noFill/>
          </a:ln>
        </p:spPr>
        <p:txBody>
          <a:bodyPr spcFirstLastPara="1" wrap="square" lIns="91425" tIns="91425" rIns="91425" bIns="91425" anchor="t" anchorCtr="0">
            <a:noAutofit/>
          </a:bodyPr>
          <a:lstStyle/>
          <a:p>
            <a:pPr algn="ctr">
              <a:buClr>
                <a:srgbClr val="20124D"/>
              </a:buClr>
              <a:buSzPts val="5200"/>
            </a:pPr>
            <a:r>
              <a:rPr lang="id-ID" sz="3600" dirty="0" smtClean="0">
                <a:ea typeface="Montserrat"/>
                <a:cs typeface="Arial" pitchFamily="34" charset="0"/>
              </a:rPr>
              <a:t>Data Impor</a:t>
            </a:r>
          </a:p>
          <a:p>
            <a:pPr algn="ctr">
              <a:buClr>
                <a:srgbClr val="20124D"/>
              </a:buClr>
              <a:buSzPts val="5200"/>
            </a:pPr>
            <a:endParaRPr lang="id-ID" sz="3600" dirty="0" smtClean="0">
              <a:ea typeface="Montserrat"/>
              <a:cs typeface="Arial" pitchFamily="34" charset="0"/>
            </a:endParaRPr>
          </a:p>
          <a:p>
            <a:pPr algn="ctr">
              <a:buClr>
                <a:srgbClr val="20124D"/>
              </a:buClr>
              <a:buSzPts val="5200"/>
            </a:pPr>
            <a:r>
              <a:rPr kumimoji="0" lang="id-ID" sz="3600" b="0" i="0" u="none" strike="noStrike" kern="0" cap="none" spc="0" normalizeH="0" baseline="0" noProof="0" dirty="0" smtClean="0">
                <a:ln>
                  <a:noFill/>
                </a:ln>
                <a:solidFill>
                  <a:srgbClr val="000000"/>
                </a:solidFill>
                <a:effectLst/>
                <a:uLnTx/>
                <a:uFillTx/>
                <a:latin typeface="Arial"/>
                <a:ea typeface="Montserrat"/>
                <a:cs typeface="Arial" pitchFamily="34" charset="0"/>
                <a:sym typeface="Arial"/>
              </a:rPr>
              <a:t/>
            </a:r>
            <a:br>
              <a:rPr kumimoji="0" lang="id-ID" sz="3600" b="0" i="0" u="none" strike="noStrike" kern="0" cap="none" spc="0" normalizeH="0" baseline="0" noProof="0" dirty="0" smtClean="0">
                <a:ln>
                  <a:noFill/>
                </a:ln>
                <a:solidFill>
                  <a:srgbClr val="000000"/>
                </a:solidFill>
                <a:effectLst/>
                <a:uLnTx/>
                <a:uFillTx/>
                <a:latin typeface="Arial"/>
                <a:ea typeface="Montserrat"/>
                <a:cs typeface="Arial" pitchFamily="34" charset="0"/>
                <a:sym typeface="Arial"/>
              </a:rPr>
            </a:br>
            <a:r>
              <a:rPr kumimoji="0" lang="id-ID" sz="6000" b="0" i="0" u="none" strike="noStrike" kern="0" cap="none" spc="0" normalizeH="0" baseline="0" noProof="0" dirty="0" smtClean="0">
                <a:ln>
                  <a:noFill/>
                </a:ln>
                <a:solidFill>
                  <a:srgbClr val="20124D"/>
                </a:solidFill>
                <a:effectLst/>
                <a:uLnTx/>
                <a:uFillTx/>
                <a:latin typeface="Montserrat"/>
                <a:ea typeface="Montserrat"/>
                <a:cs typeface="Montserrat"/>
                <a:sym typeface="Montserrat"/>
              </a:rPr>
              <a:t> </a:t>
            </a:r>
            <a:endParaRPr kumimoji="0" lang="id-ID" sz="6000" b="0" i="0" u="none" strike="noStrike" kern="0" cap="none" spc="0" normalizeH="0" baseline="0" noProof="0" dirty="0">
              <a:ln>
                <a:noFill/>
              </a:ln>
              <a:solidFill>
                <a:srgbClr val="20124D"/>
              </a:solidFill>
              <a:effectLst/>
              <a:uLnTx/>
              <a:uFillTx/>
              <a:latin typeface="Montserrat"/>
              <a:ea typeface="Montserrat"/>
              <a:cs typeface="Montserrat"/>
              <a:sym typeface="Montserrat"/>
            </a:endParaRPr>
          </a:p>
        </p:txBody>
      </p:sp>
      <p:sp>
        <p:nvSpPr>
          <p:cNvPr id="26" name="Rectangle 25"/>
          <p:cNvSpPr/>
          <p:nvPr/>
        </p:nvSpPr>
        <p:spPr>
          <a:xfrm>
            <a:off x="3787255" y="1061849"/>
            <a:ext cx="4572000" cy="1600438"/>
          </a:xfrm>
          <a:prstGeom prst="rect">
            <a:avLst/>
          </a:prstGeom>
        </p:spPr>
        <p:txBody>
          <a:bodyPr>
            <a:spAutoFit/>
          </a:bodyPr>
          <a:lstStyle/>
          <a:p>
            <a:pPr algn="just"/>
            <a:r>
              <a:rPr lang="id-ID" dirty="0" smtClean="0"/>
              <a:t>Perusahaan bergerak di bidang jasa memasukan barang ke luar negeri dengan pengolahan data menggunakan sistem Ceisa atas permintaan dari pelanggan yang akan mengirim barang dari luar negeri. Perusahaan juga membuat dokumen impor terdiri dari No NPPB, No BL, Nama Shipper, Nama Consignee dan No Invoice.</a:t>
            </a:r>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2000" fill="hold"/>
                                        <p:tgtEl>
                                          <p:spTgt spid="25"/>
                                        </p:tgtEl>
                                        <p:attrNameLst>
                                          <p:attrName>ppt_x</p:attrName>
                                        </p:attrNameLst>
                                      </p:cBhvr>
                                      <p:tavLst>
                                        <p:tav tm="0">
                                          <p:val>
                                            <p:strVal val="#ppt_x-.2"/>
                                          </p:val>
                                        </p:tav>
                                        <p:tav tm="100000">
                                          <p:val>
                                            <p:strVal val="#ppt_x"/>
                                          </p:val>
                                        </p:tav>
                                      </p:tavLst>
                                    </p:anim>
                                    <p:anim calcmode="lin" valueType="num">
                                      <p:cBhvr>
                                        <p:cTn id="8" dur="2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9"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97"/>
        <p:cNvGrpSpPr/>
        <p:nvPr/>
      </p:nvGrpSpPr>
      <p:grpSpPr>
        <a:xfrm>
          <a:off x="0" y="0"/>
          <a:ext cx="0" cy="0"/>
          <a:chOff x="0" y="0"/>
          <a:chExt cx="0" cy="0"/>
        </a:xfrm>
      </p:grpSpPr>
      <p:grpSp>
        <p:nvGrpSpPr>
          <p:cNvPr id="2198" name="Google Shape;2198;p54"/>
          <p:cNvGrpSpPr/>
          <p:nvPr/>
        </p:nvGrpSpPr>
        <p:grpSpPr>
          <a:xfrm>
            <a:off x="4340703" y="4855367"/>
            <a:ext cx="2740195" cy="335138"/>
            <a:chOff x="3731103" y="4808559"/>
            <a:chExt cx="2740195" cy="335138"/>
          </a:xfrm>
        </p:grpSpPr>
        <p:sp>
          <p:nvSpPr>
            <p:cNvPr id="2199" name="Google Shape;2199;p54"/>
            <p:cNvSpPr/>
            <p:nvPr/>
          </p:nvSpPr>
          <p:spPr>
            <a:xfrm>
              <a:off x="4333158" y="4849734"/>
              <a:ext cx="1938475" cy="293962"/>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4"/>
            <p:cNvSpPr/>
            <p:nvPr/>
          </p:nvSpPr>
          <p:spPr>
            <a:xfrm>
              <a:off x="3731103" y="4808559"/>
              <a:ext cx="2740195" cy="335138"/>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rgbClr val="FFF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4"/>
            <p:cNvSpPr/>
            <p:nvPr/>
          </p:nvSpPr>
          <p:spPr>
            <a:xfrm>
              <a:off x="4333158" y="4950520"/>
              <a:ext cx="1938475" cy="193176"/>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54"/>
          <p:cNvGrpSpPr/>
          <p:nvPr/>
        </p:nvGrpSpPr>
        <p:grpSpPr>
          <a:xfrm rot="5400000">
            <a:off x="1095575" y="1301454"/>
            <a:ext cx="1102258" cy="1078127"/>
            <a:chOff x="1013625" y="1623016"/>
            <a:chExt cx="1102258" cy="1078127"/>
          </a:xfrm>
        </p:grpSpPr>
        <p:sp>
          <p:nvSpPr>
            <p:cNvPr id="2228" name="Google Shape;2228;p54"/>
            <p:cNvSpPr/>
            <p:nvPr/>
          </p:nvSpPr>
          <p:spPr>
            <a:xfrm rot="-3609593">
              <a:off x="1289774" y="1773827"/>
              <a:ext cx="725495" cy="65219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4"/>
            <p:cNvSpPr/>
            <p:nvPr/>
          </p:nvSpPr>
          <p:spPr>
            <a:xfrm rot="-3609593">
              <a:off x="1114240" y="1898138"/>
              <a:ext cx="725495" cy="652194"/>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838;p40"/>
          <p:cNvSpPr txBox="1">
            <a:spLocks/>
          </p:cNvSpPr>
          <p:nvPr/>
        </p:nvSpPr>
        <p:spPr>
          <a:xfrm>
            <a:off x="5350928" y="180700"/>
            <a:ext cx="3329048" cy="544286"/>
          </a:xfrm>
          <a:prstGeom prst="rect">
            <a:avLst/>
          </a:prstGeom>
          <a:solidFill>
            <a:schemeClr val="accent4"/>
          </a:solidFill>
          <a:ln>
            <a:noFill/>
          </a:ln>
        </p:spPr>
        <p:txBody>
          <a:bodyPr spcFirstLastPara="1" wrap="square" lIns="91425" tIns="91425" rIns="91425" bIns="91425" anchor="t" anchorCtr="0">
            <a:noAutofit/>
          </a:bodyPr>
          <a:lstStyle/>
          <a:p>
            <a:pPr algn="ctr">
              <a:buClr>
                <a:srgbClr val="20124D"/>
              </a:buClr>
              <a:buSzPts val="5200"/>
            </a:pPr>
            <a:r>
              <a:rPr lang="id-ID" sz="3600" dirty="0" smtClean="0">
                <a:ea typeface="Montserrat"/>
                <a:cs typeface="Arial" pitchFamily="34" charset="0"/>
              </a:rPr>
              <a:t>Data Invoice</a:t>
            </a:r>
          </a:p>
          <a:p>
            <a:pPr algn="just">
              <a:buClr>
                <a:srgbClr val="20124D"/>
              </a:buClr>
              <a:buSzPts val="5200"/>
            </a:pPr>
            <a:endParaRPr lang="id-ID" sz="1200" dirty="0" smtClean="0"/>
          </a:p>
          <a:p>
            <a:pPr algn="just">
              <a:buClr>
                <a:srgbClr val="20124D"/>
              </a:buClr>
              <a:buSzPts val="5200"/>
            </a:pPr>
            <a:endParaRPr lang="id-ID" sz="1200" dirty="0" smtClean="0"/>
          </a:p>
          <a:p>
            <a:pPr algn="ctr">
              <a:buClr>
                <a:srgbClr val="20124D"/>
              </a:buClr>
              <a:buSzPts val="5200"/>
            </a:pPr>
            <a:endParaRPr lang="id-ID" sz="1200" dirty="0" smtClean="0">
              <a:ea typeface="Montserrat"/>
              <a:cs typeface="Arial" pitchFamily="34" charset="0"/>
            </a:endParaRPr>
          </a:p>
          <a:p>
            <a:pPr algn="ctr">
              <a:buClr>
                <a:srgbClr val="20124D"/>
              </a:buClr>
              <a:buSzPts val="5200"/>
            </a:pPr>
            <a:r>
              <a:rPr kumimoji="0" lang="id-ID" sz="3600" b="0" i="0" u="none" strike="noStrike" kern="0" cap="none" spc="0" normalizeH="0" baseline="0" noProof="0" dirty="0" smtClean="0">
                <a:ln>
                  <a:noFill/>
                </a:ln>
                <a:solidFill>
                  <a:srgbClr val="000000"/>
                </a:solidFill>
                <a:effectLst/>
                <a:uLnTx/>
                <a:uFillTx/>
                <a:latin typeface="Arial"/>
                <a:ea typeface="Montserrat"/>
                <a:cs typeface="Arial" pitchFamily="34" charset="0"/>
                <a:sym typeface="Arial"/>
              </a:rPr>
              <a:t/>
            </a:r>
            <a:br>
              <a:rPr kumimoji="0" lang="id-ID" sz="3600" b="0" i="0" u="none" strike="noStrike" kern="0" cap="none" spc="0" normalizeH="0" baseline="0" noProof="0" dirty="0" smtClean="0">
                <a:ln>
                  <a:noFill/>
                </a:ln>
                <a:solidFill>
                  <a:srgbClr val="000000"/>
                </a:solidFill>
                <a:effectLst/>
                <a:uLnTx/>
                <a:uFillTx/>
                <a:latin typeface="Arial"/>
                <a:ea typeface="Montserrat"/>
                <a:cs typeface="Arial" pitchFamily="34" charset="0"/>
                <a:sym typeface="Arial"/>
              </a:rPr>
            </a:br>
            <a:r>
              <a:rPr kumimoji="0" lang="id-ID" sz="6000" b="0" i="0" u="none" strike="noStrike" kern="0" cap="none" spc="0" normalizeH="0" baseline="0" noProof="0" dirty="0" smtClean="0">
                <a:ln>
                  <a:noFill/>
                </a:ln>
                <a:solidFill>
                  <a:srgbClr val="20124D"/>
                </a:solidFill>
                <a:effectLst/>
                <a:uLnTx/>
                <a:uFillTx/>
                <a:latin typeface="Montserrat"/>
                <a:ea typeface="Montserrat"/>
                <a:cs typeface="Montserrat"/>
                <a:sym typeface="Montserrat"/>
              </a:rPr>
              <a:t> </a:t>
            </a:r>
            <a:endParaRPr kumimoji="0" lang="id-ID" sz="6000" b="0" i="0" u="none" strike="noStrike" kern="0" cap="none" spc="0" normalizeH="0" baseline="0" noProof="0" dirty="0">
              <a:ln>
                <a:noFill/>
              </a:ln>
              <a:solidFill>
                <a:srgbClr val="20124D"/>
              </a:solidFill>
              <a:effectLst/>
              <a:uLnTx/>
              <a:uFillTx/>
              <a:latin typeface="Montserrat"/>
              <a:ea typeface="Montserrat"/>
              <a:cs typeface="Montserrat"/>
              <a:sym typeface="Montserrat"/>
            </a:endParaRPr>
          </a:p>
        </p:txBody>
      </p:sp>
      <p:sp>
        <p:nvSpPr>
          <p:cNvPr id="27" name="Rectangle 26"/>
          <p:cNvSpPr/>
          <p:nvPr/>
        </p:nvSpPr>
        <p:spPr>
          <a:xfrm>
            <a:off x="4114800" y="1114978"/>
            <a:ext cx="4572000" cy="1384995"/>
          </a:xfrm>
          <a:prstGeom prst="rect">
            <a:avLst/>
          </a:prstGeom>
        </p:spPr>
        <p:txBody>
          <a:bodyPr>
            <a:spAutoFit/>
          </a:bodyPr>
          <a:lstStyle/>
          <a:p>
            <a:pPr algn="just"/>
            <a:r>
              <a:rPr lang="id-ID" dirty="0" smtClean="0"/>
              <a:t>Invoice adalah surat atau bukti berupa tagihan yang dikeluarkan oleh pihak perusahaan kepada customer atau konsumen yang ingin mengirim barang Invoice ini sendiri berisi rincian-rincian barang yang ingin dikirim dengan harga yang sudah di sepakati oleh pihak perusahaan dengan pihak konsumen.</a:t>
            </a:r>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2000" fill="hold"/>
                                        <p:tgtEl>
                                          <p:spTgt spid="25"/>
                                        </p:tgtEl>
                                        <p:attrNameLst>
                                          <p:attrName>ppt_x</p:attrName>
                                        </p:attrNameLst>
                                      </p:cBhvr>
                                      <p:tavLst>
                                        <p:tav tm="0">
                                          <p:val>
                                            <p:strVal val="#ppt_x-.2"/>
                                          </p:val>
                                        </p:tav>
                                        <p:tav tm="100000">
                                          <p:val>
                                            <p:strVal val="#ppt_x"/>
                                          </p:val>
                                        </p:tav>
                                      </p:tavLst>
                                    </p:anim>
                                    <p:anim calcmode="lin" valueType="num">
                                      <p:cBhvr>
                                        <p:cTn id="8" dur="2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9"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theme/theme1.xml><?xml version="1.0" encoding="utf-8"?>
<a:theme xmlns:a="http://schemas.openxmlformats.org/drawingml/2006/main" name="Freesia Pitch Deck by Slidesgo">
  <a:themeElements>
    <a:clrScheme name="Simple Light">
      <a:dk1>
        <a:srgbClr val="20124D"/>
      </a:dk1>
      <a:lt1>
        <a:srgbClr val="F28D1B"/>
      </a:lt1>
      <a:dk2>
        <a:srgbClr val="F6B26B"/>
      </a:dk2>
      <a:lt2>
        <a:srgbClr val="FFF2CE"/>
      </a:lt2>
      <a:accent1>
        <a:srgbClr val="FCC010"/>
      </a:accent1>
      <a:accent2>
        <a:srgbClr val="F59D19"/>
      </a:accent2>
      <a:accent3>
        <a:srgbClr val="F28D1B"/>
      </a:accent3>
      <a:accent4>
        <a:srgbClr val="FFE082"/>
      </a:accent4>
      <a:accent5>
        <a:srgbClr val="FDCE0F"/>
      </a:accent5>
      <a:accent6>
        <a:srgbClr val="F9CB9C"/>
      </a:accent6>
      <a:hlink>
        <a:srgbClr val="2012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1417</TotalTime>
  <Words>672</Words>
  <Application>Microsoft Office PowerPoint</Application>
  <PresentationFormat>On-screen Show (16:9)</PresentationFormat>
  <Paragraphs>80</Paragraphs>
  <Slides>26</Slides>
  <Notes>26</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Freesia Pitch Deck by Slidesgo</vt:lpstr>
      <vt:lpstr>SISTEM PENGARSIPAN DATA IMPORT DAN EXPORT BERBASIS WEB STUDI KASUS: PT. BATAM SELALU BERSATU </vt:lpstr>
      <vt:lpstr>01</vt:lpstr>
      <vt:lpstr>Batasan Masalah  </vt:lpstr>
      <vt:lpstr>Slide 4</vt:lpstr>
      <vt:lpstr>Landasan  teori</vt:lpstr>
      <vt:lpstr>Slide 6</vt:lpstr>
      <vt:lpstr>Slide 7</vt:lpstr>
      <vt:lpstr>Slide 8</vt:lpstr>
      <vt:lpstr>Slide 9</vt:lpstr>
      <vt:lpstr>Kebutuhan Fungsional   </vt:lpstr>
      <vt:lpstr>Kebutuhan Non Fungsional   </vt:lpstr>
      <vt:lpstr>  ANALISIS  DAN  PERANCANGAN </vt:lpstr>
      <vt:lpstr>Slide 13</vt:lpstr>
      <vt:lpstr>Slide 14</vt:lpstr>
      <vt:lpstr>Slide 15</vt:lpstr>
      <vt:lpstr>  IMPLEMENTASI  DAN  PEMBAHASAN   </vt:lpstr>
      <vt:lpstr>Slide 17</vt:lpstr>
      <vt:lpstr>Slide 18</vt:lpstr>
      <vt:lpstr>Slide 19</vt:lpstr>
      <vt:lpstr>Slide 20</vt:lpstr>
      <vt:lpstr>2</vt:lpstr>
      <vt:lpstr>Slide 22</vt:lpstr>
      <vt:lpstr>Slide 23</vt:lpstr>
      <vt:lpstr>Slide 24</vt:lpstr>
      <vt:lpstr>KESIMPULAN   </vt:lpstr>
      <vt:lpstr>Slide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Freesia Pitch Deck</dc:title>
  <cp:lastModifiedBy>acer</cp:lastModifiedBy>
  <cp:revision>61</cp:revision>
  <dcterms:modified xsi:type="dcterms:W3CDTF">2021-08-30T11:29:50Z</dcterms:modified>
</cp:coreProperties>
</file>